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8" r:id="rId3"/>
  </p:sldMasterIdLst>
  <p:notesMasterIdLst>
    <p:notesMasterId r:id="rId21"/>
  </p:notesMasterIdLst>
  <p:sldIdLst>
    <p:sldId id="256" r:id="rId4"/>
    <p:sldId id="257" r:id="rId5"/>
    <p:sldId id="258" r:id="rId6"/>
    <p:sldId id="294" r:id="rId7"/>
    <p:sldId id="296" r:id="rId8"/>
    <p:sldId id="295" r:id="rId9"/>
    <p:sldId id="289" r:id="rId10"/>
    <p:sldId id="291" r:id="rId11"/>
    <p:sldId id="262" r:id="rId12"/>
    <p:sldId id="278" r:id="rId13"/>
    <p:sldId id="280" r:id="rId14"/>
    <p:sldId id="263" r:id="rId15"/>
    <p:sldId id="264" r:id="rId16"/>
    <p:sldId id="265" r:id="rId17"/>
    <p:sldId id="266" r:id="rId18"/>
    <p:sldId id="267" r:id="rId19"/>
    <p:sldId id="268"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42764-5546-469C-8964-D7E3F4011CBF}" v="17" dt="2023-10-08T14:48:53.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49"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5D742764-5546-469C-8964-D7E3F4011CBF}"/>
    <pc:docChg chg="undo custSel addSld delSld modSld sldOrd">
      <pc:chgData name="Pascalle Cup" userId="abbe84a0-611b-406e-b251-e8b4b71c069a" providerId="ADAL" clId="{5D742764-5546-469C-8964-D7E3F4011CBF}" dt="2023-10-08T15:10:28.048" v="375" actId="47"/>
      <pc:docMkLst>
        <pc:docMk/>
      </pc:docMkLst>
      <pc:sldChg chg="modSp mod">
        <pc:chgData name="Pascalle Cup" userId="abbe84a0-611b-406e-b251-e8b4b71c069a" providerId="ADAL" clId="{5D742764-5546-469C-8964-D7E3F4011CBF}" dt="2023-10-08T14:48:23.553" v="1"/>
        <pc:sldMkLst>
          <pc:docMk/>
          <pc:sldMk cId="3113000813" sldId="258"/>
        </pc:sldMkLst>
        <pc:spChg chg="mod">
          <ac:chgData name="Pascalle Cup" userId="abbe84a0-611b-406e-b251-e8b4b71c069a" providerId="ADAL" clId="{5D742764-5546-469C-8964-D7E3F4011CBF}" dt="2023-10-08T14:48:23.553" v="1"/>
          <ac:spMkLst>
            <pc:docMk/>
            <pc:sldMk cId="3113000813" sldId="258"/>
            <ac:spMk id="6" creationId="{81B96BA2-902A-4078-8942-E8A2417A9A29}"/>
          </ac:spMkLst>
        </pc:spChg>
      </pc:sldChg>
      <pc:sldChg chg="modSp mod">
        <pc:chgData name="Pascalle Cup" userId="abbe84a0-611b-406e-b251-e8b4b71c069a" providerId="ADAL" clId="{5D742764-5546-469C-8964-D7E3F4011CBF}" dt="2023-10-08T15:10:08.807" v="373" actId="6549"/>
        <pc:sldMkLst>
          <pc:docMk/>
          <pc:sldMk cId="3730979161" sldId="262"/>
        </pc:sldMkLst>
        <pc:spChg chg="mod">
          <ac:chgData name="Pascalle Cup" userId="abbe84a0-611b-406e-b251-e8b4b71c069a" providerId="ADAL" clId="{5D742764-5546-469C-8964-D7E3F4011CBF}" dt="2023-10-08T15:10:08.807" v="373" actId="6549"/>
          <ac:spMkLst>
            <pc:docMk/>
            <pc:sldMk cId="3730979161" sldId="262"/>
            <ac:spMk id="2" creationId="{672147EA-0DF0-4DF7-BA03-7F6CDF3D8651}"/>
          </ac:spMkLst>
        </pc:spChg>
        <pc:graphicFrameChg chg="mod">
          <ac:chgData name="Pascalle Cup" userId="abbe84a0-611b-406e-b251-e8b4b71c069a" providerId="ADAL" clId="{5D742764-5546-469C-8964-D7E3F4011CBF}" dt="2023-10-08T14:48:53.264" v="18" actId="20577"/>
          <ac:graphicFrameMkLst>
            <pc:docMk/>
            <pc:sldMk cId="3730979161" sldId="262"/>
            <ac:graphicFrameMk id="6" creationId="{ABA359F1-4547-4B19-802A-D2E1B525ED40}"/>
          </ac:graphicFrameMkLst>
        </pc:graphicFrameChg>
      </pc:sldChg>
      <pc:sldChg chg="modSp mod">
        <pc:chgData name="Pascalle Cup" userId="abbe84a0-611b-406e-b251-e8b4b71c069a" providerId="ADAL" clId="{5D742764-5546-469C-8964-D7E3F4011CBF}" dt="2023-10-08T14:50:35.693" v="66" actId="113"/>
        <pc:sldMkLst>
          <pc:docMk/>
          <pc:sldMk cId="1094093994" sldId="263"/>
        </pc:sldMkLst>
        <pc:spChg chg="mod">
          <ac:chgData name="Pascalle Cup" userId="abbe84a0-611b-406e-b251-e8b4b71c069a" providerId="ADAL" clId="{5D742764-5546-469C-8964-D7E3F4011CBF}" dt="2023-10-08T14:50:35.693" v="66" actId="113"/>
          <ac:spMkLst>
            <pc:docMk/>
            <pc:sldMk cId="1094093994" sldId="263"/>
            <ac:spMk id="10" creationId="{94CAA326-0971-42B1-B3FF-22903876F4FF}"/>
          </ac:spMkLst>
        </pc:spChg>
      </pc:sldChg>
      <pc:sldChg chg="modSp mod">
        <pc:chgData name="Pascalle Cup" userId="abbe84a0-611b-406e-b251-e8b4b71c069a" providerId="ADAL" clId="{5D742764-5546-469C-8964-D7E3F4011CBF}" dt="2023-10-08T14:50:56.358" v="68" actId="20577"/>
        <pc:sldMkLst>
          <pc:docMk/>
          <pc:sldMk cId="2612900572" sldId="266"/>
        </pc:sldMkLst>
        <pc:spChg chg="mod">
          <ac:chgData name="Pascalle Cup" userId="abbe84a0-611b-406e-b251-e8b4b71c069a" providerId="ADAL" clId="{5D742764-5546-469C-8964-D7E3F4011CBF}" dt="2023-10-08T14:50:56.358" v="68" actId="20577"/>
          <ac:spMkLst>
            <pc:docMk/>
            <pc:sldMk cId="2612900572" sldId="266"/>
            <ac:spMk id="3" creationId="{F69F3F0F-CA63-4C4C-9B03-D47B86F8612B}"/>
          </ac:spMkLst>
        </pc:spChg>
      </pc:sldChg>
      <pc:sldChg chg="modSp mod">
        <pc:chgData name="Pascalle Cup" userId="abbe84a0-611b-406e-b251-e8b4b71c069a" providerId="ADAL" clId="{5D742764-5546-469C-8964-D7E3F4011CBF}" dt="2023-10-08T14:51:09.116" v="92" actId="20577"/>
        <pc:sldMkLst>
          <pc:docMk/>
          <pc:sldMk cId="3298438486" sldId="267"/>
        </pc:sldMkLst>
        <pc:spChg chg="mod">
          <ac:chgData name="Pascalle Cup" userId="abbe84a0-611b-406e-b251-e8b4b71c069a" providerId="ADAL" clId="{5D742764-5546-469C-8964-D7E3F4011CBF}" dt="2023-10-08T14:51:09.116" v="92" actId="20577"/>
          <ac:spMkLst>
            <pc:docMk/>
            <pc:sldMk cId="3298438486" sldId="267"/>
            <ac:spMk id="3" creationId="{2105BD16-E054-4859-9C80-9B37E6152A67}"/>
          </ac:spMkLst>
        </pc:spChg>
      </pc:sldChg>
      <pc:sldChg chg="modSp mod">
        <pc:chgData name="Pascalle Cup" userId="abbe84a0-611b-406e-b251-e8b4b71c069a" providerId="ADAL" clId="{5D742764-5546-469C-8964-D7E3F4011CBF}" dt="2023-10-08T14:49:10.736" v="21" actId="20577"/>
        <pc:sldMkLst>
          <pc:docMk/>
          <pc:sldMk cId="1708055257" sldId="278"/>
        </pc:sldMkLst>
        <pc:spChg chg="mod">
          <ac:chgData name="Pascalle Cup" userId="abbe84a0-611b-406e-b251-e8b4b71c069a" providerId="ADAL" clId="{5D742764-5546-469C-8964-D7E3F4011CBF}" dt="2023-10-08T14:49:10.736" v="21" actId="20577"/>
          <ac:spMkLst>
            <pc:docMk/>
            <pc:sldMk cId="1708055257" sldId="278"/>
            <ac:spMk id="5" creationId="{C4CBBEC6-015A-4829-AC3D-413139A1F3ED}"/>
          </ac:spMkLst>
        </pc:spChg>
      </pc:sldChg>
      <pc:sldChg chg="modSp mod">
        <pc:chgData name="Pascalle Cup" userId="abbe84a0-611b-406e-b251-e8b4b71c069a" providerId="ADAL" clId="{5D742764-5546-469C-8964-D7E3F4011CBF}" dt="2023-10-08T14:49:29.807" v="22" actId="20577"/>
        <pc:sldMkLst>
          <pc:docMk/>
          <pc:sldMk cId="3464209529" sldId="280"/>
        </pc:sldMkLst>
        <pc:spChg chg="mod">
          <ac:chgData name="Pascalle Cup" userId="abbe84a0-611b-406e-b251-e8b4b71c069a" providerId="ADAL" clId="{5D742764-5546-469C-8964-D7E3F4011CBF}" dt="2023-10-08T14:49:29.807" v="22" actId="20577"/>
          <ac:spMkLst>
            <pc:docMk/>
            <pc:sldMk cId="3464209529" sldId="280"/>
            <ac:spMk id="5" creationId="{52494704-7CE3-428F-917F-2990B8667444}"/>
          </ac:spMkLst>
        </pc:spChg>
      </pc:sldChg>
      <pc:sldChg chg="delSp mod">
        <pc:chgData name="Pascalle Cup" userId="abbe84a0-611b-406e-b251-e8b4b71c069a" providerId="ADAL" clId="{5D742764-5546-469C-8964-D7E3F4011CBF}" dt="2023-10-08T14:48:38.333" v="3" actId="478"/>
        <pc:sldMkLst>
          <pc:docMk/>
          <pc:sldMk cId="2066666265" sldId="289"/>
        </pc:sldMkLst>
        <pc:spChg chg="del">
          <ac:chgData name="Pascalle Cup" userId="abbe84a0-611b-406e-b251-e8b4b71c069a" providerId="ADAL" clId="{5D742764-5546-469C-8964-D7E3F4011CBF}" dt="2023-10-08T14:48:36.215" v="2" actId="478"/>
          <ac:spMkLst>
            <pc:docMk/>
            <pc:sldMk cId="2066666265" sldId="289"/>
            <ac:spMk id="9" creationId="{1716A021-71BC-45E7-9C8E-C82885249D2E}"/>
          </ac:spMkLst>
        </pc:spChg>
        <pc:spChg chg="del">
          <ac:chgData name="Pascalle Cup" userId="abbe84a0-611b-406e-b251-e8b4b71c069a" providerId="ADAL" clId="{5D742764-5546-469C-8964-D7E3F4011CBF}" dt="2023-10-08T14:48:38.333" v="3" actId="478"/>
          <ac:spMkLst>
            <pc:docMk/>
            <pc:sldMk cId="2066666265" sldId="289"/>
            <ac:spMk id="10" creationId="{3DF2A1A5-B3EA-40B1-8850-4A7796652515}"/>
          </ac:spMkLst>
        </pc:spChg>
      </pc:sldChg>
      <pc:sldChg chg="delSp del mod delAnim">
        <pc:chgData name="Pascalle Cup" userId="abbe84a0-611b-406e-b251-e8b4b71c069a" providerId="ADAL" clId="{5D742764-5546-469C-8964-D7E3F4011CBF}" dt="2023-10-08T14:52:04.875" v="112" actId="47"/>
        <pc:sldMkLst>
          <pc:docMk/>
          <pc:sldMk cId="2273274791" sldId="290"/>
        </pc:sldMkLst>
        <pc:spChg chg="del">
          <ac:chgData name="Pascalle Cup" userId="abbe84a0-611b-406e-b251-e8b4b71c069a" providerId="ADAL" clId="{5D742764-5546-469C-8964-D7E3F4011CBF}" dt="2023-10-08T14:52:00.072" v="111" actId="478"/>
          <ac:spMkLst>
            <pc:docMk/>
            <pc:sldMk cId="2273274791" sldId="290"/>
            <ac:spMk id="9" creationId="{1716A021-71BC-45E7-9C8E-C82885249D2E}"/>
          </ac:spMkLst>
        </pc:spChg>
      </pc:sldChg>
      <pc:sldChg chg="del ord">
        <pc:chgData name="Pascalle Cup" userId="abbe84a0-611b-406e-b251-e8b4b71c069a" providerId="ADAL" clId="{5D742764-5546-469C-8964-D7E3F4011CBF}" dt="2023-10-08T15:10:28.048" v="375" actId="47"/>
        <pc:sldMkLst>
          <pc:docMk/>
          <pc:sldMk cId="3708796476" sldId="292"/>
        </pc:sldMkLst>
      </pc:sldChg>
      <pc:sldChg chg="modSp new del mod ord">
        <pc:chgData name="Pascalle Cup" userId="abbe84a0-611b-406e-b251-e8b4b71c069a" providerId="ADAL" clId="{5D742764-5546-469C-8964-D7E3F4011CBF}" dt="2023-10-08T15:10:25.101" v="374" actId="47"/>
        <pc:sldMkLst>
          <pc:docMk/>
          <pc:sldMk cId="1403800539" sldId="293"/>
        </pc:sldMkLst>
        <pc:spChg chg="mod">
          <ac:chgData name="Pascalle Cup" userId="abbe84a0-611b-406e-b251-e8b4b71c069a" providerId="ADAL" clId="{5D742764-5546-469C-8964-D7E3F4011CBF}" dt="2023-10-08T14:51:24.113" v="106" actId="20577"/>
          <ac:spMkLst>
            <pc:docMk/>
            <pc:sldMk cId="1403800539" sldId="293"/>
            <ac:spMk id="2" creationId="{B59F9E59-0B73-7942-8D38-DD8D8EDE7E5A}"/>
          </ac:spMkLst>
        </pc:spChg>
      </pc:sldChg>
      <pc:sldChg chg="addSp delSp modSp new mod ord">
        <pc:chgData name="Pascalle Cup" userId="abbe84a0-611b-406e-b251-e8b4b71c069a" providerId="ADAL" clId="{5D742764-5546-469C-8964-D7E3F4011CBF}" dt="2023-10-08T15:08:40.573" v="340" actId="1076"/>
        <pc:sldMkLst>
          <pc:docMk/>
          <pc:sldMk cId="1033961587" sldId="294"/>
        </pc:sldMkLst>
        <pc:spChg chg="mod">
          <ac:chgData name="Pascalle Cup" userId="abbe84a0-611b-406e-b251-e8b4b71c069a" providerId="ADAL" clId="{5D742764-5546-469C-8964-D7E3F4011CBF}" dt="2023-10-08T14:56:30.794" v="160" actId="1076"/>
          <ac:spMkLst>
            <pc:docMk/>
            <pc:sldMk cId="1033961587" sldId="294"/>
            <ac:spMk id="2" creationId="{386E2FB7-41A3-4093-10F4-6C85A8A195D9}"/>
          </ac:spMkLst>
        </pc:spChg>
        <pc:spChg chg="add del">
          <ac:chgData name="Pascalle Cup" userId="abbe84a0-611b-406e-b251-e8b4b71c069a" providerId="ADAL" clId="{5D742764-5546-469C-8964-D7E3F4011CBF}" dt="2023-10-08T14:55:28.037" v="115" actId="22"/>
          <ac:spMkLst>
            <pc:docMk/>
            <pc:sldMk cId="1033961587" sldId="294"/>
            <ac:spMk id="4" creationId="{C55BA5B0-C018-6193-3523-F656CF757467}"/>
          </ac:spMkLst>
        </pc:spChg>
        <pc:spChg chg="add del mod">
          <ac:chgData name="Pascalle Cup" userId="abbe84a0-611b-406e-b251-e8b4b71c069a" providerId="ADAL" clId="{5D742764-5546-469C-8964-D7E3F4011CBF}" dt="2023-10-08T15:01:36.814" v="250" actId="478"/>
          <ac:spMkLst>
            <pc:docMk/>
            <pc:sldMk cId="1033961587" sldId="294"/>
            <ac:spMk id="6" creationId="{49816E9D-0F2B-3FC4-6CD0-6354D9431876}"/>
          </ac:spMkLst>
        </pc:spChg>
        <pc:picChg chg="add mod modCrop">
          <ac:chgData name="Pascalle Cup" userId="abbe84a0-611b-406e-b251-e8b4b71c069a" providerId="ADAL" clId="{5D742764-5546-469C-8964-D7E3F4011CBF}" dt="2023-10-08T15:08:40.573" v="340" actId="1076"/>
          <ac:picMkLst>
            <pc:docMk/>
            <pc:sldMk cId="1033961587" sldId="294"/>
            <ac:picMk id="8" creationId="{28323970-FD46-1565-43B1-B6408E249FBC}"/>
          </ac:picMkLst>
        </pc:picChg>
      </pc:sldChg>
      <pc:sldChg chg="addSp delSp modSp new mod">
        <pc:chgData name="Pascalle Cup" userId="abbe84a0-611b-406e-b251-e8b4b71c069a" providerId="ADAL" clId="{5D742764-5546-469C-8964-D7E3F4011CBF}" dt="2023-10-08T15:10:02.897" v="366" actId="20577"/>
        <pc:sldMkLst>
          <pc:docMk/>
          <pc:sldMk cId="1499422091" sldId="295"/>
        </pc:sldMkLst>
        <pc:spChg chg="del">
          <ac:chgData name="Pascalle Cup" userId="abbe84a0-611b-406e-b251-e8b4b71c069a" providerId="ADAL" clId="{5D742764-5546-469C-8964-D7E3F4011CBF}" dt="2023-10-08T14:55:51.654" v="147" actId="478"/>
          <ac:spMkLst>
            <pc:docMk/>
            <pc:sldMk cId="1499422091" sldId="295"/>
            <ac:spMk id="2" creationId="{DF1039CB-6190-76EE-1935-9C9D7E7F47DC}"/>
          </ac:spMkLst>
        </pc:spChg>
        <pc:spChg chg="add del mod">
          <ac:chgData name="Pascalle Cup" userId="abbe84a0-611b-406e-b251-e8b4b71c069a" providerId="ADAL" clId="{5D742764-5546-469C-8964-D7E3F4011CBF}" dt="2023-10-08T15:00:52.392" v="249" actId="478"/>
          <ac:spMkLst>
            <pc:docMk/>
            <pc:sldMk cId="1499422091" sldId="295"/>
            <ac:spMk id="4" creationId="{1B205D21-7059-59EE-3CFF-2A9D62BD78AB}"/>
          </ac:spMkLst>
        </pc:spChg>
        <pc:spChg chg="add del mod">
          <ac:chgData name="Pascalle Cup" userId="abbe84a0-611b-406e-b251-e8b4b71c069a" providerId="ADAL" clId="{5D742764-5546-469C-8964-D7E3F4011CBF}" dt="2023-10-08T15:00:51.004" v="248" actId="478"/>
          <ac:spMkLst>
            <pc:docMk/>
            <pc:sldMk cId="1499422091" sldId="295"/>
            <ac:spMk id="6" creationId="{5858E409-6B6B-40C4-30C2-FFE50BCB9016}"/>
          </ac:spMkLst>
        </pc:spChg>
        <pc:spChg chg="add del mod">
          <ac:chgData name="Pascalle Cup" userId="abbe84a0-611b-406e-b251-e8b4b71c069a" providerId="ADAL" clId="{5D742764-5546-469C-8964-D7E3F4011CBF}" dt="2023-10-08T15:05:39.271" v="305" actId="478"/>
          <ac:spMkLst>
            <pc:docMk/>
            <pc:sldMk cId="1499422091" sldId="295"/>
            <ac:spMk id="8" creationId="{BF7F5657-6B06-D14E-0492-66C3EEA37CDB}"/>
          </ac:spMkLst>
        </pc:spChg>
        <pc:spChg chg="add del">
          <ac:chgData name="Pascalle Cup" userId="abbe84a0-611b-406e-b251-e8b4b71c069a" providerId="ADAL" clId="{5D742764-5546-469C-8964-D7E3F4011CBF}" dt="2023-10-08T15:06:14.049" v="307" actId="478"/>
          <ac:spMkLst>
            <pc:docMk/>
            <pc:sldMk cId="1499422091" sldId="295"/>
            <ac:spMk id="10" creationId="{6ACBD806-E0B8-2250-8590-7EE8719259BA}"/>
          </ac:spMkLst>
        </pc:spChg>
        <pc:spChg chg="add mod">
          <ac:chgData name="Pascalle Cup" userId="abbe84a0-611b-406e-b251-e8b4b71c069a" providerId="ADAL" clId="{5D742764-5546-469C-8964-D7E3F4011CBF}" dt="2023-10-08T15:10:02.897" v="366" actId="20577"/>
          <ac:spMkLst>
            <pc:docMk/>
            <pc:sldMk cId="1499422091" sldId="295"/>
            <ac:spMk id="12" creationId="{F53AA078-2828-2212-408E-6D8C71CFAFA7}"/>
          </ac:spMkLst>
        </pc:spChg>
      </pc:sldChg>
      <pc:sldChg chg="addSp delSp modSp new mod ord">
        <pc:chgData name="Pascalle Cup" userId="abbe84a0-611b-406e-b251-e8b4b71c069a" providerId="ADAL" clId="{5D742764-5546-469C-8964-D7E3F4011CBF}" dt="2023-10-08T15:08:05.218" v="335" actId="14100"/>
        <pc:sldMkLst>
          <pc:docMk/>
          <pc:sldMk cId="4274259263" sldId="296"/>
        </pc:sldMkLst>
        <pc:spChg chg="del">
          <ac:chgData name="Pascalle Cup" userId="abbe84a0-611b-406e-b251-e8b4b71c069a" providerId="ADAL" clId="{5D742764-5546-469C-8964-D7E3F4011CBF}" dt="2023-10-08T14:59:45.180" v="231" actId="478"/>
          <ac:spMkLst>
            <pc:docMk/>
            <pc:sldMk cId="4274259263" sldId="296"/>
            <ac:spMk id="2" creationId="{7D3E4CBD-3CB9-5150-FA03-6E2AA20FE29B}"/>
          </ac:spMkLst>
        </pc:spChg>
        <pc:spChg chg="add del mod">
          <ac:chgData name="Pascalle Cup" userId="abbe84a0-611b-406e-b251-e8b4b71c069a" providerId="ADAL" clId="{5D742764-5546-469C-8964-D7E3F4011CBF}" dt="2023-10-08T15:01:40.905" v="251" actId="478"/>
          <ac:spMkLst>
            <pc:docMk/>
            <pc:sldMk cId="4274259263" sldId="296"/>
            <ac:spMk id="4" creationId="{F8583782-C81C-FEED-9650-8DD267633362}"/>
          </ac:spMkLst>
        </pc:spChg>
        <pc:spChg chg="add del mod">
          <ac:chgData name="Pascalle Cup" userId="abbe84a0-611b-406e-b251-e8b4b71c069a" providerId="ADAL" clId="{5D742764-5546-469C-8964-D7E3F4011CBF}" dt="2023-10-08T15:03:52.493" v="275" actId="478"/>
          <ac:spMkLst>
            <pc:docMk/>
            <pc:sldMk cId="4274259263" sldId="296"/>
            <ac:spMk id="6" creationId="{0E4FA589-1BCB-DB46-8B71-79D7C1238B5B}"/>
          </ac:spMkLst>
        </pc:spChg>
        <pc:spChg chg="add del mod">
          <ac:chgData name="Pascalle Cup" userId="abbe84a0-611b-406e-b251-e8b4b71c069a" providerId="ADAL" clId="{5D742764-5546-469C-8964-D7E3F4011CBF}" dt="2023-10-08T15:05:05.479" v="294" actId="478"/>
          <ac:spMkLst>
            <pc:docMk/>
            <pc:sldMk cId="4274259263" sldId="296"/>
            <ac:spMk id="8" creationId="{B41D66DA-6785-E438-602D-0C95545E16AE}"/>
          </ac:spMkLst>
        </pc:spChg>
        <pc:spChg chg="add mod">
          <ac:chgData name="Pascalle Cup" userId="abbe84a0-611b-406e-b251-e8b4b71c069a" providerId="ADAL" clId="{5D742764-5546-469C-8964-D7E3F4011CBF}" dt="2023-10-08T15:08:05.218" v="335" actId="14100"/>
          <ac:spMkLst>
            <pc:docMk/>
            <pc:sldMk cId="4274259263" sldId="296"/>
            <ac:spMk id="10" creationId="{4F9A2E47-B54A-C76B-89D8-991EE3C752B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63857-05B5-41D5-86BE-7EF1E4C254E8}" type="doc">
      <dgm:prSet loTypeId="urn:microsoft.com/office/officeart/2005/8/layout/process1" loCatId="process" qsTypeId="urn:microsoft.com/office/officeart/2005/8/quickstyle/simple1" qsCatId="simple" csTypeId="urn:microsoft.com/office/officeart/2005/8/colors/colorful5" csCatId="colorful" phldr="1"/>
      <dgm:spPr/>
    </dgm:pt>
    <dgm:pt modelId="{20294B2F-23C2-4D59-B5EE-2B7B1249B88E}">
      <dgm:prSet phldrT="[Tekst]"/>
      <dgm:spPr/>
      <dgm:t>
        <a:bodyPr/>
        <a:lstStyle/>
        <a:p>
          <a:r>
            <a:rPr lang="nl-NL" dirty="0"/>
            <a:t>Wijkschouw:</a:t>
          </a:r>
        </a:p>
        <a:p>
          <a:r>
            <a:rPr lang="nl-NL" dirty="0"/>
            <a:t>SWOT deel 1</a:t>
          </a:r>
        </a:p>
      </dgm:t>
    </dgm:pt>
    <dgm:pt modelId="{1FE03391-381F-4ABC-A76E-5040B27F6A7C}" type="parTrans" cxnId="{6937C383-D44E-482A-A0A5-32D8F2C31233}">
      <dgm:prSet/>
      <dgm:spPr/>
      <dgm:t>
        <a:bodyPr/>
        <a:lstStyle/>
        <a:p>
          <a:endParaRPr lang="nl-NL"/>
        </a:p>
      </dgm:t>
    </dgm:pt>
    <dgm:pt modelId="{03151C30-ED1B-49DA-82E4-7850719C35C1}" type="sibTrans" cxnId="{6937C383-D44E-482A-A0A5-32D8F2C31233}">
      <dgm:prSet/>
      <dgm:spPr/>
      <dgm:t>
        <a:bodyPr/>
        <a:lstStyle/>
        <a:p>
          <a:endParaRPr lang="nl-NL"/>
        </a:p>
      </dgm:t>
    </dgm:pt>
    <dgm:pt modelId="{2A068A92-0108-400A-BCEA-E8AEA644B014}">
      <dgm:prSet phldrT="[Tekst]"/>
      <dgm:spPr/>
      <dgm:t>
        <a:bodyPr/>
        <a:lstStyle/>
        <a:p>
          <a:r>
            <a:rPr lang="nl-NL" dirty="0"/>
            <a:t>Data: </a:t>
          </a:r>
        </a:p>
        <a:p>
          <a:r>
            <a:rPr lang="nl-NL" dirty="0"/>
            <a:t>SWOT deel 2</a:t>
          </a:r>
        </a:p>
      </dgm:t>
    </dgm:pt>
    <dgm:pt modelId="{F8A409A8-4A92-456E-9188-524E82F090D3}" type="parTrans" cxnId="{C928841C-E299-4531-B62F-FC9A40BC17D2}">
      <dgm:prSet/>
      <dgm:spPr/>
      <dgm:t>
        <a:bodyPr/>
        <a:lstStyle/>
        <a:p>
          <a:endParaRPr lang="nl-NL"/>
        </a:p>
      </dgm:t>
    </dgm:pt>
    <dgm:pt modelId="{52F76F1B-6122-44B6-AFC8-23DD3F2E8F43}" type="sibTrans" cxnId="{C928841C-E299-4531-B62F-FC9A40BC17D2}">
      <dgm:prSet/>
      <dgm:spPr/>
      <dgm:t>
        <a:bodyPr/>
        <a:lstStyle/>
        <a:p>
          <a:endParaRPr lang="nl-NL"/>
        </a:p>
      </dgm:t>
    </dgm:pt>
    <dgm:pt modelId="{C49187D4-CB07-4025-98C2-DE8AA16775FC}">
      <dgm:prSet phldrT="[Tekst]"/>
      <dgm:spPr/>
      <dgm:t>
        <a:bodyPr/>
        <a:lstStyle/>
        <a:p>
          <a:r>
            <a:rPr lang="nl-NL" dirty="0"/>
            <a:t>Sociale leefbaarheid:</a:t>
          </a:r>
        </a:p>
        <a:p>
          <a:r>
            <a:rPr lang="nl-NL" dirty="0"/>
            <a:t>SWOT deel 3</a:t>
          </a:r>
        </a:p>
      </dgm:t>
    </dgm:pt>
    <dgm:pt modelId="{65C77B38-DDC8-41C0-852A-E7EE74CD237F}" type="parTrans" cxnId="{C82A7560-E5F2-40A7-9FDF-DBB29B5AA6F0}">
      <dgm:prSet/>
      <dgm:spPr/>
      <dgm:t>
        <a:bodyPr/>
        <a:lstStyle/>
        <a:p>
          <a:endParaRPr lang="nl-NL"/>
        </a:p>
      </dgm:t>
    </dgm:pt>
    <dgm:pt modelId="{5356AF26-B109-40D1-98E4-B5E5C1CF9705}" type="sibTrans" cxnId="{C82A7560-E5F2-40A7-9FDF-DBB29B5AA6F0}">
      <dgm:prSet/>
      <dgm:spPr/>
      <dgm:t>
        <a:bodyPr/>
        <a:lstStyle/>
        <a:p>
          <a:endParaRPr lang="nl-NL"/>
        </a:p>
      </dgm:t>
    </dgm:pt>
    <dgm:pt modelId="{70DE18F4-90C3-4DBF-9CF9-2EA46A57BB72}">
      <dgm:prSet phldrT="[Tekst]" custT="1"/>
      <dgm:spPr/>
      <dgm:t>
        <a:bodyPr/>
        <a:lstStyle/>
        <a:p>
          <a:r>
            <a:rPr lang="nl-NL" sz="2400" b="1" dirty="0"/>
            <a:t>Waar zitten verbeter-punten? </a:t>
          </a:r>
        </a:p>
        <a:p>
          <a:r>
            <a:rPr lang="nl-NL" sz="2400" b="1" dirty="0"/>
            <a:t>Waar zitten bedreigingen?</a:t>
          </a:r>
        </a:p>
      </dgm:t>
    </dgm:pt>
    <dgm:pt modelId="{A656F1EB-84DF-4AE9-9B7A-C41C1B999306}" type="parTrans" cxnId="{1D34629D-0808-44EF-A5CC-B269ED521831}">
      <dgm:prSet/>
      <dgm:spPr/>
      <dgm:t>
        <a:bodyPr/>
        <a:lstStyle/>
        <a:p>
          <a:endParaRPr lang="nl-NL"/>
        </a:p>
      </dgm:t>
    </dgm:pt>
    <dgm:pt modelId="{BAD6F54C-E81C-44BC-BB8F-DB7161238F42}" type="sibTrans" cxnId="{1D34629D-0808-44EF-A5CC-B269ED521831}">
      <dgm:prSet/>
      <dgm:spPr/>
      <dgm:t>
        <a:bodyPr/>
        <a:lstStyle/>
        <a:p>
          <a:endParaRPr lang="nl-NL"/>
        </a:p>
      </dgm:t>
    </dgm:pt>
    <dgm:pt modelId="{0A8282A7-5622-414E-B6B5-F9EA2E6F3313}" type="pres">
      <dgm:prSet presAssocID="{3D263857-05B5-41D5-86BE-7EF1E4C254E8}" presName="Name0" presStyleCnt="0">
        <dgm:presLayoutVars>
          <dgm:dir/>
          <dgm:resizeHandles val="exact"/>
        </dgm:presLayoutVars>
      </dgm:prSet>
      <dgm:spPr/>
    </dgm:pt>
    <dgm:pt modelId="{3EF12804-2FBE-433D-A042-C80CF037349A}" type="pres">
      <dgm:prSet presAssocID="{20294B2F-23C2-4D59-B5EE-2B7B1249B88E}" presName="node" presStyleLbl="node1" presStyleIdx="0" presStyleCnt="4">
        <dgm:presLayoutVars>
          <dgm:bulletEnabled val="1"/>
        </dgm:presLayoutVars>
      </dgm:prSet>
      <dgm:spPr/>
    </dgm:pt>
    <dgm:pt modelId="{51066262-9489-4824-BF44-E3858F7F1884}" type="pres">
      <dgm:prSet presAssocID="{03151C30-ED1B-49DA-82E4-7850719C35C1}" presName="sibTrans" presStyleLbl="sibTrans2D1" presStyleIdx="0" presStyleCnt="3"/>
      <dgm:spPr/>
    </dgm:pt>
    <dgm:pt modelId="{B8CFBEB6-644C-43C2-BE6C-06C38E079636}" type="pres">
      <dgm:prSet presAssocID="{03151C30-ED1B-49DA-82E4-7850719C35C1}" presName="connectorText" presStyleLbl="sibTrans2D1" presStyleIdx="0" presStyleCnt="3"/>
      <dgm:spPr/>
    </dgm:pt>
    <dgm:pt modelId="{1FD20807-716B-473C-931E-3084607F4BF9}" type="pres">
      <dgm:prSet presAssocID="{2A068A92-0108-400A-BCEA-E8AEA644B014}" presName="node" presStyleLbl="node1" presStyleIdx="1" presStyleCnt="4">
        <dgm:presLayoutVars>
          <dgm:bulletEnabled val="1"/>
        </dgm:presLayoutVars>
      </dgm:prSet>
      <dgm:spPr/>
    </dgm:pt>
    <dgm:pt modelId="{2C7D3B2D-0271-4534-96FC-F75FB6DD9D0A}" type="pres">
      <dgm:prSet presAssocID="{52F76F1B-6122-44B6-AFC8-23DD3F2E8F43}" presName="sibTrans" presStyleLbl="sibTrans2D1" presStyleIdx="1" presStyleCnt="3"/>
      <dgm:spPr/>
    </dgm:pt>
    <dgm:pt modelId="{6ABB4269-BABC-419A-8B7B-E9BABB1040D2}" type="pres">
      <dgm:prSet presAssocID="{52F76F1B-6122-44B6-AFC8-23DD3F2E8F43}" presName="connectorText" presStyleLbl="sibTrans2D1" presStyleIdx="1" presStyleCnt="3"/>
      <dgm:spPr/>
    </dgm:pt>
    <dgm:pt modelId="{CB562FF1-5C14-428A-952B-8BE7020B44C3}" type="pres">
      <dgm:prSet presAssocID="{C49187D4-CB07-4025-98C2-DE8AA16775FC}" presName="node" presStyleLbl="node1" presStyleIdx="2" presStyleCnt="4">
        <dgm:presLayoutVars>
          <dgm:bulletEnabled val="1"/>
        </dgm:presLayoutVars>
      </dgm:prSet>
      <dgm:spPr/>
    </dgm:pt>
    <dgm:pt modelId="{731BA915-C450-4525-A2DE-FC72ED050E7F}" type="pres">
      <dgm:prSet presAssocID="{5356AF26-B109-40D1-98E4-B5E5C1CF9705}" presName="sibTrans" presStyleLbl="sibTrans2D1" presStyleIdx="2" presStyleCnt="3"/>
      <dgm:spPr/>
    </dgm:pt>
    <dgm:pt modelId="{89CA7AEC-BED2-47BD-8ECD-4FC1AAA79DF3}" type="pres">
      <dgm:prSet presAssocID="{5356AF26-B109-40D1-98E4-B5E5C1CF9705}" presName="connectorText" presStyleLbl="sibTrans2D1" presStyleIdx="2" presStyleCnt="3"/>
      <dgm:spPr/>
    </dgm:pt>
    <dgm:pt modelId="{D28CF49E-DA67-4552-BD72-82EA132004C4}" type="pres">
      <dgm:prSet presAssocID="{70DE18F4-90C3-4DBF-9CF9-2EA46A57BB72}" presName="node" presStyleLbl="node1" presStyleIdx="3" presStyleCnt="4">
        <dgm:presLayoutVars>
          <dgm:bulletEnabled val="1"/>
        </dgm:presLayoutVars>
      </dgm:prSet>
      <dgm:spPr/>
    </dgm:pt>
  </dgm:ptLst>
  <dgm:cxnLst>
    <dgm:cxn modelId="{C928841C-E299-4531-B62F-FC9A40BC17D2}" srcId="{3D263857-05B5-41D5-86BE-7EF1E4C254E8}" destId="{2A068A92-0108-400A-BCEA-E8AEA644B014}" srcOrd="1" destOrd="0" parTransId="{F8A409A8-4A92-456E-9188-524E82F090D3}" sibTransId="{52F76F1B-6122-44B6-AFC8-23DD3F2E8F43}"/>
    <dgm:cxn modelId="{F861391F-0D23-48D2-8A16-87CC37647F3B}" type="presOf" srcId="{5356AF26-B109-40D1-98E4-B5E5C1CF9705}" destId="{731BA915-C450-4525-A2DE-FC72ED050E7F}" srcOrd="0" destOrd="0" presId="urn:microsoft.com/office/officeart/2005/8/layout/process1"/>
    <dgm:cxn modelId="{47A45835-B69D-4DE7-A2E0-8C2DC400356A}" type="presOf" srcId="{C49187D4-CB07-4025-98C2-DE8AA16775FC}" destId="{CB562FF1-5C14-428A-952B-8BE7020B44C3}" srcOrd="0" destOrd="0" presId="urn:microsoft.com/office/officeart/2005/8/layout/process1"/>
    <dgm:cxn modelId="{91385637-F736-47F7-B002-E356589F46C9}" type="presOf" srcId="{03151C30-ED1B-49DA-82E4-7850719C35C1}" destId="{51066262-9489-4824-BF44-E3858F7F1884}" srcOrd="0" destOrd="0" presId="urn:microsoft.com/office/officeart/2005/8/layout/process1"/>
    <dgm:cxn modelId="{C82A7560-E5F2-40A7-9FDF-DBB29B5AA6F0}" srcId="{3D263857-05B5-41D5-86BE-7EF1E4C254E8}" destId="{C49187D4-CB07-4025-98C2-DE8AA16775FC}" srcOrd="2" destOrd="0" parTransId="{65C77B38-DDC8-41C0-852A-E7EE74CD237F}" sibTransId="{5356AF26-B109-40D1-98E4-B5E5C1CF9705}"/>
    <dgm:cxn modelId="{70F41B61-AC6C-4381-B36B-797A4D08EA89}" type="presOf" srcId="{52F76F1B-6122-44B6-AFC8-23DD3F2E8F43}" destId="{2C7D3B2D-0271-4534-96FC-F75FB6DD9D0A}" srcOrd="0" destOrd="0" presId="urn:microsoft.com/office/officeart/2005/8/layout/process1"/>
    <dgm:cxn modelId="{18A90969-0216-470E-A2DD-4A10A90A8052}" type="presOf" srcId="{03151C30-ED1B-49DA-82E4-7850719C35C1}" destId="{B8CFBEB6-644C-43C2-BE6C-06C38E079636}" srcOrd="1" destOrd="0" presId="urn:microsoft.com/office/officeart/2005/8/layout/process1"/>
    <dgm:cxn modelId="{F45DE74B-6439-4841-BCEB-F29114497365}" type="presOf" srcId="{2A068A92-0108-400A-BCEA-E8AEA644B014}" destId="{1FD20807-716B-473C-931E-3084607F4BF9}" srcOrd="0" destOrd="0" presId="urn:microsoft.com/office/officeart/2005/8/layout/process1"/>
    <dgm:cxn modelId="{D302E852-DF37-401B-BEDC-8E97C977ACD1}" type="presOf" srcId="{20294B2F-23C2-4D59-B5EE-2B7B1249B88E}" destId="{3EF12804-2FBE-433D-A042-C80CF037349A}" srcOrd="0" destOrd="0" presId="urn:microsoft.com/office/officeart/2005/8/layout/process1"/>
    <dgm:cxn modelId="{9F2A0256-5831-4EEC-BC6B-4AF4C7930FD2}" type="presOf" srcId="{5356AF26-B109-40D1-98E4-B5E5C1CF9705}" destId="{89CA7AEC-BED2-47BD-8ECD-4FC1AAA79DF3}" srcOrd="1" destOrd="0" presId="urn:microsoft.com/office/officeart/2005/8/layout/process1"/>
    <dgm:cxn modelId="{4A7F2976-B518-4984-A864-9E105F33F11B}" type="presOf" srcId="{3D263857-05B5-41D5-86BE-7EF1E4C254E8}" destId="{0A8282A7-5622-414E-B6B5-F9EA2E6F3313}" srcOrd="0" destOrd="0" presId="urn:microsoft.com/office/officeart/2005/8/layout/process1"/>
    <dgm:cxn modelId="{6937C383-D44E-482A-A0A5-32D8F2C31233}" srcId="{3D263857-05B5-41D5-86BE-7EF1E4C254E8}" destId="{20294B2F-23C2-4D59-B5EE-2B7B1249B88E}" srcOrd="0" destOrd="0" parTransId="{1FE03391-381F-4ABC-A76E-5040B27F6A7C}" sibTransId="{03151C30-ED1B-49DA-82E4-7850719C35C1}"/>
    <dgm:cxn modelId="{3BB8418A-B246-4E73-B77F-F90FD5AF1169}" type="presOf" srcId="{70DE18F4-90C3-4DBF-9CF9-2EA46A57BB72}" destId="{D28CF49E-DA67-4552-BD72-82EA132004C4}" srcOrd="0" destOrd="0" presId="urn:microsoft.com/office/officeart/2005/8/layout/process1"/>
    <dgm:cxn modelId="{1D34629D-0808-44EF-A5CC-B269ED521831}" srcId="{3D263857-05B5-41D5-86BE-7EF1E4C254E8}" destId="{70DE18F4-90C3-4DBF-9CF9-2EA46A57BB72}" srcOrd="3" destOrd="0" parTransId="{A656F1EB-84DF-4AE9-9B7A-C41C1B999306}" sibTransId="{BAD6F54C-E81C-44BC-BB8F-DB7161238F42}"/>
    <dgm:cxn modelId="{D8749AA2-6248-4E07-B7D5-8363044C2B9C}" type="presOf" srcId="{52F76F1B-6122-44B6-AFC8-23DD3F2E8F43}" destId="{6ABB4269-BABC-419A-8B7B-E9BABB1040D2}" srcOrd="1" destOrd="0" presId="urn:microsoft.com/office/officeart/2005/8/layout/process1"/>
    <dgm:cxn modelId="{519B9BD2-B739-417A-B7FE-697C352FE46B}" type="presParOf" srcId="{0A8282A7-5622-414E-B6B5-F9EA2E6F3313}" destId="{3EF12804-2FBE-433D-A042-C80CF037349A}" srcOrd="0" destOrd="0" presId="urn:microsoft.com/office/officeart/2005/8/layout/process1"/>
    <dgm:cxn modelId="{581B46AF-C79B-455D-8758-682EAE8B1F0A}" type="presParOf" srcId="{0A8282A7-5622-414E-B6B5-F9EA2E6F3313}" destId="{51066262-9489-4824-BF44-E3858F7F1884}" srcOrd="1" destOrd="0" presId="urn:microsoft.com/office/officeart/2005/8/layout/process1"/>
    <dgm:cxn modelId="{0D019C44-54FE-40BD-B652-B29CBB89D036}" type="presParOf" srcId="{51066262-9489-4824-BF44-E3858F7F1884}" destId="{B8CFBEB6-644C-43C2-BE6C-06C38E079636}" srcOrd="0" destOrd="0" presId="urn:microsoft.com/office/officeart/2005/8/layout/process1"/>
    <dgm:cxn modelId="{FE181348-E6FA-4E58-9375-B402B242FA16}" type="presParOf" srcId="{0A8282A7-5622-414E-B6B5-F9EA2E6F3313}" destId="{1FD20807-716B-473C-931E-3084607F4BF9}" srcOrd="2" destOrd="0" presId="urn:microsoft.com/office/officeart/2005/8/layout/process1"/>
    <dgm:cxn modelId="{4AD276BC-04BC-401C-9B95-6F1C6392F421}" type="presParOf" srcId="{0A8282A7-5622-414E-B6B5-F9EA2E6F3313}" destId="{2C7D3B2D-0271-4534-96FC-F75FB6DD9D0A}" srcOrd="3" destOrd="0" presId="urn:microsoft.com/office/officeart/2005/8/layout/process1"/>
    <dgm:cxn modelId="{1B81DFCF-D124-4422-80B6-99F1CF1D7DED}" type="presParOf" srcId="{2C7D3B2D-0271-4534-96FC-F75FB6DD9D0A}" destId="{6ABB4269-BABC-419A-8B7B-E9BABB1040D2}" srcOrd="0" destOrd="0" presId="urn:microsoft.com/office/officeart/2005/8/layout/process1"/>
    <dgm:cxn modelId="{336FCF24-EE7D-45E3-BBC0-81A7DF79C516}" type="presParOf" srcId="{0A8282A7-5622-414E-B6B5-F9EA2E6F3313}" destId="{CB562FF1-5C14-428A-952B-8BE7020B44C3}" srcOrd="4" destOrd="0" presId="urn:microsoft.com/office/officeart/2005/8/layout/process1"/>
    <dgm:cxn modelId="{EF57AADE-CFA1-4E2F-BD1A-8318DC85D2DD}" type="presParOf" srcId="{0A8282A7-5622-414E-B6B5-F9EA2E6F3313}" destId="{731BA915-C450-4525-A2DE-FC72ED050E7F}" srcOrd="5" destOrd="0" presId="urn:microsoft.com/office/officeart/2005/8/layout/process1"/>
    <dgm:cxn modelId="{D35E4E88-6053-455B-95A7-2C4A4A223A9F}" type="presParOf" srcId="{731BA915-C450-4525-A2DE-FC72ED050E7F}" destId="{89CA7AEC-BED2-47BD-8ECD-4FC1AAA79DF3}" srcOrd="0" destOrd="0" presId="urn:microsoft.com/office/officeart/2005/8/layout/process1"/>
    <dgm:cxn modelId="{6213868D-B2F7-44EA-B1D6-4F1963ED09C7}" type="presParOf" srcId="{0A8282A7-5622-414E-B6B5-F9EA2E6F3313}" destId="{D28CF49E-DA67-4552-BD72-82EA132004C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B7E84-8750-4AEF-B96D-4B86F618B17F}" type="doc">
      <dgm:prSet loTypeId="urn:microsoft.com/office/officeart/2005/8/layout/process1" loCatId="process" qsTypeId="urn:microsoft.com/office/officeart/2005/8/quickstyle/simple1" qsCatId="simple" csTypeId="urn:microsoft.com/office/officeart/2005/8/colors/colorful1" csCatId="colorful" phldr="1"/>
      <dgm:spPr/>
    </dgm:pt>
    <dgm:pt modelId="{29779B23-4DEC-4563-A176-C6C634752C2A}">
      <dgm:prSet phldrT="[Tekst]"/>
      <dgm:spPr/>
      <dgm:t>
        <a:bodyPr/>
        <a:lstStyle/>
        <a:p>
          <a:r>
            <a:rPr lang="nl-NL" dirty="0"/>
            <a:t>Analyse</a:t>
          </a:r>
        </a:p>
        <a:p>
          <a:r>
            <a:rPr lang="nl-NL" dirty="0"/>
            <a:t>SWOT 1,2 &amp; 3 </a:t>
          </a:r>
        </a:p>
      </dgm:t>
    </dgm:pt>
    <dgm:pt modelId="{D8D6EF39-7807-402B-8585-FABD096F1463}" type="parTrans" cxnId="{75732125-B8E1-4004-94A4-9DC1C1088BF4}">
      <dgm:prSet/>
      <dgm:spPr/>
      <dgm:t>
        <a:bodyPr/>
        <a:lstStyle/>
        <a:p>
          <a:endParaRPr lang="nl-NL"/>
        </a:p>
      </dgm:t>
    </dgm:pt>
    <dgm:pt modelId="{113F4E4B-343E-4EEC-98AF-5B21FC35DD49}" type="sibTrans" cxnId="{75732125-B8E1-4004-94A4-9DC1C1088BF4}">
      <dgm:prSet/>
      <dgm:spPr/>
      <dgm:t>
        <a:bodyPr/>
        <a:lstStyle/>
        <a:p>
          <a:endParaRPr lang="nl-NL"/>
        </a:p>
      </dgm:t>
    </dgm:pt>
    <dgm:pt modelId="{BB688E31-71C0-40AA-9069-43DFE2E8B1F2}">
      <dgm:prSet phldrT="[Tekst]"/>
      <dgm:spPr/>
      <dgm:t>
        <a:bodyPr/>
        <a:lstStyle/>
        <a:p>
          <a:r>
            <a:rPr lang="nl-NL" dirty="0"/>
            <a:t>Knelpunten bepalen</a:t>
          </a:r>
        </a:p>
      </dgm:t>
    </dgm:pt>
    <dgm:pt modelId="{446FCC0B-AE7B-40A7-BFD9-A630D999FB42}" type="parTrans" cxnId="{B048D31C-C6FD-4C3F-8C1F-83CD56646198}">
      <dgm:prSet/>
      <dgm:spPr/>
      <dgm:t>
        <a:bodyPr/>
        <a:lstStyle/>
        <a:p>
          <a:endParaRPr lang="nl-NL"/>
        </a:p>
      </dgm:t>
    </dgm:pt>
    <dgm:pt modelId="{32A7E477-2929-4530-B576-25AA031D550C}" type="sibTrans" cxnId="{B048D31C-C6FD-4C3F-8C1F-83CD56646198}">
      <dgm:prSet/>
      <dgm:spPr/>
      <dgm:t>
        <a:bodyPr/>
        <a:lstStyle/>
        <a:p>
          <a:endParaRPr lang="nl-NL"/>
        </a:p>
      </dgm:t>
    </dgm:pt>
    <dgm:pt modelId="{A31A7AF0-1AB7-4F02-8114-79234A1A54E8}">
      <dgm:prSet phldrT="[Tekst]"/>
      <dgm:spPr/>
      <dgm:t>
        <a:bodyPr/>
        <a:lstStyle/>
        <a:p>
          <a:r>
            <a:rPr lang="nl-NL" dirty="0"/>
            <a:t>Oplossingen zoeken </a:t>
          </a:r>
        </a:p>
      </dgm:t>
    </dgm:pt>
    <dgm:pt modelId="{2ED10800-CAD0-468B-AA70-5D5408A0A138}" type="parTrans" cxnId="{605D1445-360A-49E2-82A6-4175FE447882}">
      <dgm:prSet/>
      <dgm:spPr/>
      <dgm:t>
        <a:bodyPr/>
        <a:lstStyle/>
        <a:p>
          <a:endParaRPr lang="nl-NL"/>
        </a:p>
      </dgm:t>
    </dgm:pt>
    <dgm:pt modelId="{AE967FBB-39CA-4ED4-BE05-A04B092B108F}" type="sibTrans" cxnId="{605D1445-360A-49E2-82A6-4175FE447882}">
      <dgm:prSet/>
      <dgm:spPr/>
      <dgm:t>
        <a:bodyPr/>
        <a:lstStyle/>
        <a:p>
          <a:endParaRPr lang="nl-NL"/>
        </a:p>
      </dgm:t>
    </dgm:pt>
    <dgm:pt modelId="{19D710EC-44A5-4576-A0A4-FF2F1129DD8A}">
      <dgm:prSet phldrT="[Tekst]"/>
      <dgm:spPr/>
      <dgm:t>
        <a:bodyPr/>
        <a:lstStyle/>
        <a:p>
          <a:r>
            <a:rPr lang="nl-NL" dirty="0"/>
            <a:t>Keuze en uitwerking van oplossingen.</a:t>
          </a:r>
        </a:p>
      </dgm:t>
    </dgm:pt>
    <dgm:pt modelId="{096B3BBD-3F51-4C01-A1DD-E467EA6591EB}" type="parTrans" cxnId="{1765445C-9DDC-4032-A528-3626D77995F6}">
      <dgm:prSet/>
      <dgm:spPr/>
      <dgm:t>
        <a:bodyPr/>
        <a:lstStyle/>
        <a:p>
          <a:endParaRPr lang="nl-NL"/>
        </a:p>
      </dgm:t>
    </dgm:pt>
    <dgm:pt modelId="{57F7C954-5655-4287-A8D9-057214B20735}" type="sibTrans" cxnId="{1765445C-9DDC-4032-A528-3626D77995F6}">
      <dgm:prSet/>
      <dgm:spPr/>
      <dgm:t>
        <a:bodyPr/>
        <a:lstStyle/>
        <a:p>
          <a:endParaRPr lang="nl-NL"/>
        </a:p>
      </dgm:t>
    </dgm:pt>
    <dgm:pt modelId="{50628CA7-C40E-4162-87B0-8226F28CCEEA}" type="pres">
      <dgm:prSet presAssocID="{189B7E84-8750-4AEF-B96D-4B86F618B17F}" presName="Name0" presStyleCnt="0">
        <dgm:presLayoutVars>
          <dgm:dir/>
          <dgm:resizeHandles val="exact"/>
        </dgm:presLayoutVars>
      </dgm:prSet>
      <dgm:spPr/>
    </dgm:pt>
    <dgm:pt modelId="{301D4AF5-D576-478B-8052-05F8D4779A5F}" type="pres">
      <dgm:prSet presAssocID="{29779B23-4DEC-4563-A176-C6C634752C2A}" presName="node" presStyleLbl="node1" presStyleIdx="0" presStyleCnt="4">
        <dgm:presLayoutVars>
          <dgm:bulletEnabled val="1"/>
        </dgm:presLayoutVars>
      </dgm:prSet>
      <dgm:spPr/>
    </dgm:pt>
    <dgm:pt modelId="{FB7D15DD-6E86-44BA-9D62-318D20A5C687}" type="pres">
      <dgm:prSet presAssocID="{113F4E4B-343E-4EEC-98AF-5B21FC35DD49}" presName="sibTrans" presStyleLbl="sibTrans2D1" presStyleIdx="0" presStyleCnt="3"/>
      <dgm:spPr/>
    </dgm:pt>
    <dgm:pt modelId="{8EFCB914-D6BD-4C44-B376-35248167FD3B}" type="pres">
      <dgm:prSet presAssocID="{113F4E4B-343E-4EEC-98AF-5B21FC35DD49}" presName="connectorText" presStyleLbl="sibTrans2D1" presStyleIdx="0" presStyleCnt="3"/>
      <dgm:spPr/>
    </dgm:pt>
    <dgm:pt modelId="{9D86B4B7-5373-4444-A0ED-72E539AA6CF5}" type="pres">
      <dgm:prSet presAssocID="{BB688E31-71C0-40AA-9069-43DFE2E8B1F2}" presName="node" presStyleLbl="node1" presStyleIdx="1" presStyleCnt="4">
        <dgm:presLayoutVars>
          <dgm:bulletEnabled val="1"/>
        </dgm:presLayoutVars>
      </dgm:prSet>
      <dgm:spPr/>
    </dgm:pt>
    <dgm:pt modelId="{A499D304-2629-42F6-A4BB-AB3A040D4AA8}" type="pres">
      <dgm:prSet presAssocID="{32A7E477-2929-4530-B576-25AA031D550C}" presName="sibTrans" presStyleLbl="sibTrans2D1" presStyleIdx="1" presStyleCnt="3"/>
      <dgm:spPr/>
    </dgm:pt>
    <dgm:pt modelId="{4844895C-638C-4906-92D0-F834C12C0028}" type="pres">
      <dgm:prSet presAssocID="{32A7E477-2929-4530-B576-25AA031D550C}" presName="connectorText" presStyleLbl="sibTrans2D1" presStyleIdx="1" presStyleCnt="3"/>
      <dgm:spPr/>
    </dgm:pt>
    <dgm:pt modelId="{1BAC5A9A-880B-4AEF-95AA-BD639BA6E45D}" type="pres">
      <dgm:prSet presAssocID="{A31A7AF0-1AB7-4F02-8114-79234A1A54E8}" presName="node" presStyleLbl="node1" presStyleIdx="2" presStyleCnt="4">
        <dgm:presLayoutVars>
          <dgm:bulletEnabled val="1"/>
        </dgm:presLayoutVars>
      </dgm:prSet>
      <dgm:spPr/>
    </dgm:pt>
    <dgm:pt modelId="{9C8683C1-BC5D-4ADA-9335-BBD76C1AAA48}" type="pres">
      <dgm:prSet presAssocID="{AE967FBB-39CA-4ED4-BE05-A04B092B108F}" presName="sibTrans" presStyleLbl="sibTrans2D1" presStyleIdx="2" presStyleCnt="3"/>
      <dgm:spPr/>
    </dgm:pt>
    <dgm:pt modelId="{1A9E28BA-9B22-429A-907A-5DFF14B8929E}" type="pres">
      <dgm:prSet presAssocID="{AE967FBB-39CA-4ED4-BE05-A04B092B108F}" presName="connectorText" presStyleLbl="sibTrans2D1" presStyleIdx="2" presStyleCnt="3"/>
      <dgm:spPr/>
    </dgm:pt>
    <dgm:pt modelId="{EE02958B-BFDF-4AA2-9E3E-383254E438B2}" type="pres">
      <dgm:prSet presAssocID="{19D710EC-44A5-4576-A0A4-FF2F1129DD8A}" presName="node" presStyleLbl="node1" presStyleIdx="3" presStyleCnt="4">
        <dgm:presLayoutVars>
          <dgm:bulletEnabled val="1"/>
        </dgm:presLayoutVars>
      </dgm:prSet>
      <dgm:spPr/>
    </dgm:pt>
  </dgm:ptLst>
  <dgm:cxnLst>
    <dgm:cxn modelId="{BC6C3C17-D265-474A-B6E5-8633A5F62F2B}" type="presOf" srcId="{29779B23-4DEC-4563-A176-C6C634752C2A}" destId="{301D4AF5-D576-478B-8052-05F8D4779A5F}" srcOrd="0" destOrd="0" presId="urn:microsoft.com/office/officeart/2005/8/layout/process1"/>
    <dgm:cxn modelId="{B048D31C-C6FD-4C3F-8C1F-83CD56646198}" srcId="{189B7E84-8750-4AEF-B96D-4B86F618B17F}" destId="{BB688E31-71C0-40AA-9069-43DFE2E8B1F2}" srcOrd="1" destOrd="0" parTransId="{446FCC0B-AE7B-40A7-BFD9-A630D999FB42}" sibTransId="{32A7E477-2929-4530-B576-25AA031D550C}"/>
    <dgm:cxn modelId="{28B0AA21-7025-454B-9690-18EE24BBD3B8}" type="presOf" srcId="{AE967FBB-39CA-4ED4-BE05-A04B092B108F}" destId="{1A9E28BA-9B22-429A-907A-5DFF14B8929E}" srcOrd="1" destOrd="0" presId="urn:microsoft.com/office/officeart/2005/8/layout/process1"/>
    <dgm:cxn modelId="{75732125-B8E1-4004-94A4-9DC1C1088BF4}" srcId="{189B7E84-8750-4AEF-B96D-4B86F618B17F}" destId="{29779B23-4DEC-4563-A176-C6C634752C2A}" srcOrd="0" destOrd="0" parTransId="{D8D6EF39-7807-402B-8585-FABD096F1463}" sibTransId="{113F4E4B-343E-4EEC-98AF-5B21FC35DD49}"/>
    <dgm:cxn modelId="{7A9FC240-E8B2-4831-8984-79DC0C207A0C}" type="presOf" srcId="{19D710EC-44A5-4576-A0A4-FF2F1129DD8A}" destId="{EE02958B-BFDF-4AA2-9E3E-383254E438B2}" srcOrd="0" destOrd="0" presId="urn:microsoft.com/office/officeart/2005/8/layout/process1"/>
    <dgm:cxn modelId="{1765445C-9DDC-4032-A528-3626D77995F6}" srcId="{189B7E84-8750-4AEF-B96D-4B86F618B17F}" destId="{19D710EC-44A5-4576-A0A4-FF2F1129DD8A}" srcOrd="3" destOrd="0" parTransId="{096B3BBD-3F51-4C01-A1DD-E467EA6591EB}" sibTransId="{57F7C954-5655-4287-A8D9-057214B20735}"/>
    <dgm:cxn modelId="{34E4C542-44B3-4E59-B73F-3C734B572321}" type="presOf" srcId="{113F4E4B-343E-4EEC-98AF-5B21FC35DD49}" destId="{8EFCB914-D6BD-4C44-B376-35248167FD3B}" srcOrd="1" destOrd="0" presId="urn:microsoft.com/office/officeart/2005/8/layout/process1"/>
    <dgm:cxn modelId="{605D1445-360A-49E2-82A6-4175FE447882}" srcId="{189B7E84-8750-4AEF-B96D-4B86F618B17F}" destId="{A31A7AF0-1AB7-4F02-8114-79234A1A54E8}" srcOrd="2" destOrd="0" parTransId="{2ED10800-CAD0-468B-AA70-5D5408A0A138}" sibTransId="{AE967FBB-39CA-4ED4-BE05-A04B092B108F}"/>
    <dgm:cxn modelId="{D9BF9171-2DBE-4BC5-9473-F71255ABD713}" type="presOf" srcId="{A31A7AF0-1AB7-4F02-8114-79234A1A54E8}" destId="{1BAC5A9A-880B-4AEF-95AA-BD639BA6E45D}" srcOrd="0" destOrd="0" presId="urn:microsoft.com/office/officeart/2005/8/layout/process1"/>
    <dgm:cxn modelId="{989188AC-6BCA-46FA-A5C1-7801EA867F5E}" type="presOf" srcId="{32A7E477-2929-4530-B576-25AA031D550C}" destId="{4844895C-638C-4906-92D0-F834C12C0028}" srcOrd="1" destOrd="0" presId="urn:microsoft.com/office/officeart/2005/8/layout/process1"/>
    <dgm:cxn modelId="{1B0A93B0-5A26-4508-9268-6430B6A00D95}" type="presOf" srcId="{113F4E4B-343E-4EEC-98AF-5B21FC35DD49}" destId="{FB7D15DD-6E86-44BA-9D62-318D20A5C687}" srcOrd="0" destOrd="0" presId="urn:microsoft.com/office/officeart/2005/8/layout/process1"/>
    <dgm:cxn modelId="{6AE106B1-D3F4-49E9-9A2D-7ED55FD263E1}" type="presOf" srcId="{32A7E477-2929-4530-B576-25AA031D550C}" destId="{A499D304-2629-42F6-A4BB-AB3A040D4AA8}" srcOrd="0" destOrd="0" presId="urn:microsoft.com/office/officeart/2005/8/layout/process1"/>
    <dgm:cxn modelId="{D0287ECD-8D48-4E3B-9116-D15DCFFD134C}" type="presOf" srcId="{189B7E84-8750-4AEF-B96D-4B86F618B17F}" destId="{50628CA7-C40E-4162-87B0-8226F28CCEEA}" srcOrd="0" destOrd="0" presId="urn:microsoft.com/office/officeart/2005/8/layout/process1"/>
    <dgm:cxn modelId="{3594C8CE-5AE7-4D1A-AF52-82EF353DCD03}" type="presOf" srcId="{AE967FBB-39CA-4ED4-BE05-A04B092B108F}" destId="{9C8683C1-BC5D-4ADA-9335-BBD76C1AAA48}" srcOrd="0" destOrd="0" presId="urn:microsoft.com/office/officeart/2005/8/layout/process1"/>
    <dgm:cxn modelId="{0A3F0AD4-9B51-4AAE-86FF-310DDFC191F9}" type="presOf" srcId="{BB688E31-71C0-40AA-9069-43DFE2E8B1F2}" destId="{9D86B4B7-5373-4444-A0ED-72E539AA6CF5}" srcOrd="0" destOrd="0" presId="urn:microsoft.com/office/officeart/2005/8/layout/process1"/>
    <dgm:cxn modelId="{438688E1-2F42-45B7-9BF6-CCEE7CAD2F02}" type="presParOf" srcId="{50628CA7-C40E-4162-87B0-8226F28CCEEA}" destId="{301D4AF5-D576-478B-8052-05F8D4779A5F}" srcOrd="0" destOrd="0" presId="urn:microsoft.com/office/officeart/2005/8/layout/process1"/>
    <dgm:cxn modelId="{9A42BDD3-1F19-4152-9EBD-04C305C3B88D}" type="presParOf" srcId="{50628CA7-C40E-4162-87B0-8226F28CCEEA}" destId="{FB7D15DD-6E86-44BA-9D62-318D20A5C687}" srcOrd="1" destOrd="0" presId="urn:microsoft.com/office/officeart/2005/8/layout/process1"/>
    <dgm:cxn modelId="{24DB0A2F-E085-4B8D-84BD-32919C236B13}" type="presParOf" srcId="{FB7D15DD-6E86-44BA-9D62-318D20A5C687}" destId="{8EFCB914-D6BD-4C44-B376-35248167FD3B}" srcOrd="0" destOrd="0" presId="urn:microsoft.com/office/officeart/2005/8/layout/process1"/>
    <dgm:cxn modelId="{37FCACDD-5BD8-40F8-8378-9C47FEC5283D}" type="presParOf" srcId="{50628CA7-C40E-4162-87B0-8226F28CCEEA}" destId="{9D86B4B7-5373-4444-A0ED-72E539AA6CF5}" srcOrd="2" destOrd="0" presId="urn:microsoft.com/office/officeart/2005/8/layout/process1"/>
    <dgm:cxn modelId="{D2DB4735-EB8A-4ACF-8EB6-BA8A3B9BE3D2}" type="presParOf" srcId="{50628CA7-C40E-4162-87B0-8226F28CCEEA}" destId="{A499D304-2629-42F6-A4BB-AB3A040D4AA8}" srcOrd="3" destOrd="0" presId="urn:microsoft.com/office/officeart/2005/8/layout/process1"/>
    <dgm:cxn modelId="{F2D6192B-C919-4BA0-BF80-3C4872E48B8F}" type="presParOf" srcId="{A499D304-2629-42F6-A4BB-AB3A040D4AA8}" destId="{4844895C-638C-4906-92D0-F834C12C0028}" srcOrd="0" destOrd="0" presId="urn:microsoft.com/office/officeart/2005/8/layout/process1"/>
    <dgm:cxn modelId="{86AA8F8B-A5B8-44AB-8ECB-3C413651415C}" type="presParOf" srcId="{50628CA7-C40E-4162-87B0-8226F28CCEEA}" destId="{1BAC5A9A-880B-4AEF-95AA-BD639BA6E45D}" srcOrd="4" destOrd="0" presId="urn:microsoft.com/office/officeart/2005/8/layout/process1"/>
    <dgm:cxn modelId="{42C5A61A-12AA-4E74-A0E1-BD919375A7E0}" type="presParOf" srcId="{50628CA7-C40E-4162-87B0-8226F28CCEEA}" destId="{9C8683C1-BC5D-4ADA-9335-BBD76C1AAA48}" srcOrd="5" destOrd="0" presId="urn:microsoft.com/office/officeart/2005/8/layout/process1"/>
    <dgm:cxn modelId="{8437B41C-6C89-45F1-9690-139C7D9C2DEC}" type="presParOf" srcId="{9C8683C1-BC5D-4ADA-9335-BBD76C1AAA48}" destId="{1A9E28BA-9B22-429A-907A-5DFF14B8929E}" srcOrd="0" destOrd="0" presId="urn:microsoft.com/office/officeart/2005/8/layout/process1"/>
    <dgm:cxn modelId="{6929D187-E3E2-48F8-88B4-F8BEACA06DEA}" type="presParOf" srcId="{50628CA7-C40E-4162-87B0-8226F28CCEEA}" destId="{EE02958B-BFDF-4AA2-9E3E-383254E438B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12804-2FBE-433D-A042-C80CF037349A}">
      <dsp:nvSpPr>
        <dsp:cNvPr id="0" name=""/>
        <dsp:cNvSpPr/>
      </dsp:nvSpPr>
      <dsp:spPr>
        <a:xfrm>
          <a:off x="4886" y="1151384"/>
          <a:ext cx="2136374" cy="212302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Wijkschouw:</a:t>
          </a:r>
        </a:p>
        <a:p>
          <a:pPr marL="0" lvl="0" indent="0" algn="ctr" defTabSz="933450">
            <a:lnSpc>
              <a:spcPct val="90000"/>
            </a:lnSpc>
            <a:spcBef>
              <a:spcPct val="0"/>
            </a:spcBef>
            <a:spcAft>
              <a:spcPct val="35000"/>
            </a:spcAft>
            <a:buNone/>
          </a:pPr>
          <a:r>
            <a:rPr lang="nl-NL" sz="2100" kern="1200" dirty="0"/>
            <a:t>SWOT deel 1</a:t>
          </a:r>
        </a:p>
      </dsp:txBody>
      <dsp:txXfrm>
        <a:off x="67067" y="1213565"/>
        <a:ext cx="2012012" cy="1998660"/>
      </dsp:txXfrm>
    </dsp:sp>
    <dsp:sp modelId="{51066262-9489-4824-BF44-E3858F7F1884}">
      <dsp:nvSpPr>
        <dsp:cNvPr id="0" name=""/>
        <dsp:cNvSpPr/>
      </dsp:nvSpPr>
      <dsp:spPr>
        <a:xfrm>
          <a:off x="2354898" y="1947985"/>
          <a:ext cx="452911" cy="5298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2354898" y="2053949"/>
        <a:ext cx="317038" cy="317892"/>
      </dsp:txXfrm>
    </dsp:sp>
    <dsp:sp modelId="{1FD20807-716B-473C-931E-3084607F4BF9}">
      <dsp:nvSpPr>
        <dsp:cNvPr id="0" name=""/>
        <dsp:cNvSpPr/>
      </dsp:nvSpPr>
      <dsp:spPr>
        <a:xfrm>
          <a:off x="2995811" y="1151384"/>
          <a:ext cx="2136374" cy="212302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Data: </a:t>
          </a:r>
        </a:p>
        <a:p>
          <a:pPr marL="0" lvl="0" indent="0" algn="ctr" defTabSz="933450">
            <a:lnSpc>
              <a:spcPct val="90000"/>
            </a:lnSpc>
            <a:spcBef>
              <a:spcPct val="0"/>
            </a:spcBef>
            <a:spcAft>
              <a:spcPct val="35000"/>
            </a:spcAft>
            <a:buNone/>
          </a:pPr>
          <a:r>
            <a:rPr lang="nl-NL" sz="2100" kern="1200" dirty="0"/>
            <a:t>SWOT deel 2</a:t>
          </a:r>
        </a:p>
      </dsp:txBody>
      <dsp:txXfrm>
        <a:off x="3057992" y="1213565"/>
        <a:ext cx="2012012" cy="1998660"/>
      </dsp:txXfrm>
    </dsp:sp>
    <dsp:sp modelId="{2C7D3B2D-0271-4534-96FC-F75FB6DD9D0A}">
      <dsp:nvSpPr>
        <dsp:cNvPr id="0" name=""/>
        <dsp:cNvSpPr/>
      </dsp:nvSpPr>
      <dsp:spPr>
        <a:xfrm>
          <a:off x="5345823" y="1947985"/>
          <a:ext cx="452911" cy="529820"/>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5345823" y="2053949"/>
        <a:ext cx="317038" cy="317892"/>
      </dsp:txXfrm>
    </dsp:sp>
    <dsp:sp modelId="{CB562FF1-5C14-428A-952B-8BE7020B44C3}">
      <dsp:nvSpPr>
        <dsp:cNvPr id="0" name=""/>
        <dsp:cNvSpPr/>
      </dsp:nvSpPr>
      <dsp:spPr>
        <a:xfrm>
          <a:off x="5986735" y="1151384"/>
          <a:ext cx="2136374" cy="212302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Sociale leefbaarheid:</a:t>
          </a:r>
        </a:p>
        <a:p>
          <a:pPr marL="0" lvl="0" indent="0" algn="ctr" defTabSz="933450">
            <a:lnSpc>
              <a:spcPct val="90000"/>
            </a:lnSpc>
            <a:spcBef>
              <a:spcPct val="0"/>
            </a:spcBef>
            <a:spcAft>
              <a:spcPct val="35000"/>
            </a:spcAft>
            <a:buNone/>
          </a:pPr>
          <a:r>
            <a:rPr lang="nl-NL" sz="2100" kern="1200" dirty="0"/>
            <a:t>SWOT deel 3</a:t>
          </a:r>
        </a:p>
      </dsp:txBody>
      <dsp:txXfrm>
        <a:off x="6048916" y="1213565"/>
        <a:ext cx="2012012" cy="1998660"/>
      </dsp:txXfrm>
    </dsp:sp>
    <dsp:sp modelId="{731BA915-C450-4525-A2DE-FC72ED050E7F}">
      <dsp:nvSpPr>
        <dsp:cNvPr id="0" name=""/>
        <dsp:cNvSpPr/>
      </dsp:nvSpPr>
      <dsp:spPr>
        <a:xfrm>
          <a:off x="8336748" y="1947985"/>
          <a:ext cx="452911" cy="529820"/>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8336748" y="2053949"/>
        <a:ext cx="317038" cy="317892"/>
      </dsp:txXfrm>
    </dsp:sp>
    <dsp:sp modelId="{D28CF49E-DA67-4552-BD72-82EA132004C4}">
      <dsp:nvSpPr>
        <dsp:cNvPr id="0" name=""/>
        <dsp:cNvSpPr/>
      </dsp:nvSpPr>
      <dsp:spPr>
        <a:xfrm>
          <a:off x="8977660" y="1151384"/>
          <a:ext cx="2136374" cy="212302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t>Waar zitten verbeter-punten? </a:t>
          </a:r>
        </a:p>
        <a:p>
          <a:pPr marL="0" lvl="0" indent="0" algn="ctr" defTabSz="1066800">
            <a:lnSpc>
              <a:spcPct val="90000"/>
            </a:lnSpc>
            <a:spcBef>
              <a:spcPct val="0"/>
            </a:spcBef>
            <a:spcAft>
              <a:spcPct val="35000"/>
            </a:spcAft>
            <a:buNone/>
          </a:pPr>
          <a:r>
            <a:rPr lang="nl-NL" sz="2400" b="1" kern="1200" dirty="0"/>
            <a:t>Waar zitten bedreigingen?</a:t>
          </a:r>
        </a:p>
      </dsp:txBody>
      <dsp:txXfrm>
        <a:off x="9039841" y="1213565"/>
        <a:ext cx="2012012" cy="1998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D4AF5-D576-478B-8052-05F8D4779A5F}">
      <dsp:nvSpPr>
        <dsp:cNvPr id="0" name=""/>
        <dsp:cNvSpPr/>
      </dsp:nvSpPr>
      <dsp:spPr>
        <a:xfrm>
          <a:off x="4928" y="2502450"/>
          <a:ext cx="2154689" cy="12928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Analyse</a:t>
          </a:r>
        </a:p>
        <a:p>
          <a:pPr marL="0" lvl="0" indent="0" algn="ctr" defTabSz="1066800">
            <a:lnSpc>
              <a:spcPct val="90000"/>
            </a:lnSpc>
            <a:spcBef>
              <a:spcPct val="0"/>
            </a:spcBef>
            <a:spcAft>
              <a:spcPct val="35000"/>
            </a:spcAft>
            <a:buNone/>
          </a:pPr>
          <a:r>
            <a:rPr lang="nl-NL" sz="2400" kern="1200" dirty="0"/>
            <a:t>SWOT 1,2 &amp; 3 </a:t>
          </a:r>
        </a:p>
      </dsp:txBody>
      <dsp:txXfrm>
        <a:off x="42793" y="2540315"/>
        <a:ext cx="2078959" cy="1217083"/>
      </dsp:txXfrm>
    </dsp:sp>
    <dsp:sp modelId="{FB7D15DD-6E86-44BA-9D62-318D20A5C687}">
      <dsp:nvSpPr>
        <dsp:cNvPr id="0" name=""/>
        <dsp:cNvSpPr/>
      </dsp:nvSpPr>
      <dsp:spPr>
        <a:xfrm>
          <a:off x="2375086" y="2881675"/>
          <a:ext cx="456794" cy="53436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2375086" y="2988548"/>
        <a:ext cx="319756" cy="320617"/>
      </dsp:txXfrm>
    </dsp:sp>
    <dsp:sp modelId="{9D86B4B7-5373-4444-A0ED-72E539AA6CF5}">
      <dsp:nvSpPr>
        <dsp:cNvPr id="0" name=""/>
        <dsp:cNvSpPr/>
      </dsp:nvSpPr>
      <dsp:spPr>
        <a:xfrm>
          <a:off x="3021493" y="2502450"/>
          <a:ext cx="2154689" cy="12928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Knelpunten bepalen</a:t>
          </a:r>
        </a:p>
      </dsp:txBody>
      <dsp:txXfrm>
        <a:off x="3059358" y="2540315"/>
        <a:ext cx="2078959" cy="1217083"/>
      </dsp:txXfrm>
    </dsp:sp>
    <dsp:sp modelId="{A499D304-2629-42F6-A4BB-AB3A040D4AA8}">
      <dsp:nvSpPr>
        <dsp:cNvPr id="0" name=""/>
        <dsp:cNvSpPr/>
      </dsp:nvSpPr>
      <dsp:spPr>
        <a:xfrm>
          <a:off x="5391652" y="2881675"/>
          <a:ext cx="456794" cy="53436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5391652" y="2988548"/>
        <a:ext cx="319756" cy="320617"/>
      </dsp:txXfrm>
    </dsp:sp>
    <dsp:sp modelId="{1BAC5A9A-880B-4AEF-95AA-BD639BA6E45D}">
      <dsp:nvSpPr>
        <dsp:cNvPr id="0" name=""/>
        <dsp:cNvSpPr/>
      </dsp:nvSpPr>
      <dsp:spPr>
        <a:xfrm>
          <a:off x="6038059" y="2502450"/>
          <a:ext cx="2154689" cy="12928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Oplossingen zoeken </a:t>
          </a:r>
        </a:p>
      </dsp:txBody>
      <dsp:txXfrm>
        <a:off x="6075924" y="2540315"/>
        <a:ext cx="2078959" cy="1217083"/>
      </dsp:txXfrm>
    </dsp:sp>
    <dsp:sp modelId="{9C8683C1-BC5D-4ADA-9335-BBD76C1AAA48}">
      <dsp:nvSpPr>
        <dsp:cNvPr id="0" name=""/>
        <dsp:cNvSpPr/>
      </dsp:nvSpPr>
      <dsp:spPr>
        <a:xfrm>
          <a:off x="8408218" y="2881675"/>
          <a:ext cx="456794" cy="53436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8408218" y="2988548"/>
        <a:ext cx="319756" cy="320617"/>
      </dsp:txXfrm>
    </dsp:sp>
    <dsp:sp modelId="{EE02958B-BFDF-4AA2-9E3E-383254E438B2}">
      <dsp:nvSpPr>
        <dsp:cNvPr id="0" name=""/>
        <dsp:cNvSpPr/>
      </dsp:nvSpPr>
      <dsp:spPr>
        <a:xfrm>
          <a:off x="9054625" y="2502450"/>
          <a:ext cx="2154689" cy="12928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Keuze en uitwerking van oplossingen.</a:t>
          </a:r>
        </a:p>
      </dsp:txBody>
      <dsp:txXfrm>
        <a:off x="9092490" y="2540315"/>
        <a:ext cx="2078959" cy="12170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8CB53-47C0-4CD5-9859-892FBEDB7111}" type="datetimeFigureOut">
              <a:rPr lang="nl-NL" smtClean="0"/>
              <a:t>8-10-2023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CDD2C-6F51-48DA-BAC1-65D11302B923}" type="slidenum">
              <a:rPr lang="nl-NL" smtClean="0"/>
              <a:t>‹nr.›</a:t>
            </a:fld>
            <a:endParaRPr lang="nl-NL"/>
          </a:p>
        </p:txBody>
      </p:sp>
    </p:spTree>
    <p:extLst>
      <p:ext uri="{BB962C8B-B14F-4D97-AF65-F5344CB8AC3E}">
        <p14:creationId xmlns:p14="http://schemas.microsoft.com/office/powerpoint/2010/main" val="286740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D465B3-18AB-4B01-B2B5-823094194C85}" type="slidenum">
              <a:rPr lang="nl-NL" smtClean="0"/>
              <a:t>3</a:t>
            </a:fld>
            <a:endParaRPr lang="nl-NL"/>
          </a:p>
        </p:txBody>
      </p:sp>
    </p:spTree>
    <p:extLst>
      <p:ext uri="{BB962C8B-B14F-4D97-AF65-F5344CB8AC3E}">
        <p14:creationId xmlns:p14="http://schemas.microsoft.com/office/powerpoint/2010/main" val="301685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84CDD2C-6F51-48DA-BAC1-65D11302B923}" type="slidenum">
              <a:rPr lang="nl-NL" smtClean="0"/>
              <a:t>4</a:t>
            </a:fld>
            <a:endParaRPr lang="nl-NL"/>
          </a:p>
        </p:txBody>
      </p:sp>
    </p:spTree>
    <p:extLst>
      <p:ext uri="{BB962C8B-B14F-4D97-AF65-F5344CB8AC3E}">
        <p14:creationId xmlns:p14="http://schemas.microsoft.com/office/powerpoint/2010/main" val="412544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874E2D-6489-6982-68A1-913909EB872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7E6EE24-02C7-DF49-A062-D4CAB900F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81BA4A8-4DA0-CA41-E2FA-785B956B580D}"/>
              </a:ext>
            </a:extLst>
          </p:cNvPr>
          <p:cNvSpPr>
            <a:spLocks noGrp="1"/>
          </p:cNvSpPr>
          <p:nvPr>
            <p:ph type="dt" sz="half" idx="10"/>
          </p:nvPr>
        </p:nvSpPr>
        <p:spPr/>
        <p:txBody>
          <a:bodyPr/>
          <a:lstStyle/>
          <a:p>
            <a:fld id="{019D7D86-AC17-4075-BC57-9ED5577CDE47}" type="datetimeFigureOut">
              <a:rPr lang="nl-NL" smtClean="0"/>
              <a:t>8-10-2023</a:t>
            </a:fld>
            <a:endParaRPr lang="nl-NL"/>
          </a:p>
        </p:txBody>
      </p:sp>
      <p:sp>
        <p:nvSpPr>
          <p:cNvPr id="5" name="Tijdelijke aanduiding voor voettekst 4">
            <a:extLst>
              <a:ext uri="{FF2B5EF4-FFF2-40B4-BE49-F238E27FC236}">
                <a16:creationId xmlns:a16="http://schemas.microsoft.com/office/drawing/2014/main" id="{890321EB-76E9-5092-D21D-E6A3057285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97A9FD-CAE5-6EA2-A717-B172886F3A2A}"/>
              </a:ext>
            </a:extLst>
          </p:cNvPr>
          <p:cNvSpPr>
            <a:spLocks noGrp="1"/>
          </p:cNvSpPr>
          <p:nvPr>
            <p:ph type="sldNum" sz="quarter" idx="12"/>
          </p:nvPr>
        </p:nvSpPr>
        <p:spPr/>
        <p:txBody>
          <a:bodyPr/>
          <a:lstStyle/>
          <a:p>
            <a:fld id="{18FE0CBD-87B1-465D-9DAA-1128E28B496F}" type="slidenum">
              <a:rPr lang="nl-NL" smtClean="0"/>
              <a:t>‹nr.›</a:t>
            </a:fld>
            <a:endParaRPr lang="nl-NL"/>
          </a:p>
        </p:txBody>
      </p:sp>
    </p:spTree>
    <p:extLst>
      <p:ext uri="{BB962C8B-B14F-4D97-AF65-F5344CB8AC3E}">
        <p14:creationId xmlns:p14="http://schemas.microsoft.com/office/powerpoint/2010/main" val="3159439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4F1F5A-33AD-B45E-697F-A6DCD404180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DBE6DEF-7A32-1FE3-CA02-09AD9995FCB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F0F53F-1D55-BC52-AD25-40DD6B05FC61}"/>
              </a:ext>
            </a:extLst>
          </p:cNvPr>
          <p:cNvSpPr>
            <a:spLocks noGrp="1"/>
          </p:cNvSpPr>
          <p:nvPr>
            <p:ph type="dt" sz="half" idx="10"/>
          </p:nvPr>
        </p:nvSpPr>
        <p:spPr/>
        <p:txBody>
          <a:bodyPr/>
          <a:lstStyle/>
          <a:p>
            <a:fld id="{019D7D86-AC17-4075-BC57-9ED5577CDE47}" type="datetimeFigureOut">
              <a:rPr lang="nl-NL" smtClean="0"/>
              <a:t>8-10-2023</a:t>
            </a:fld>
            <a:endParaRPr lang="nl-NL"/>
          </a:p>
        </p:txBody>
      </p:sp>
      <p:sp>
        <p:nvSpPr>
          <p:cNvPr id="5" name="Tijdelijke aanduiding voor voettekst 4">
            <a:extLst>
              <a:ext uri="{FF2B5EF4-FFF2-40B4-BE49-F238E27FC236}">
                <a16:creationId xmlns:a16="http://schemas.microsoft.com/office/drawing/2014/main" id="{C8045288-61EA-9C50-31A8-6517B7608BA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9C77AA-B6D0-AE43-314F-E6E9808E0CA5}"/>
              </a:ext>
            </a:extLst>
          </p:cNvPr>
          <p:cNvSpPr>
            <a:spLocks noGrp="1"/>
          </p:cNvSpPr>
          <p:nvPr>
            <p:ph type="sldNum" sz="quarter" idx="12"/>
          </p:nvPr>
        </p:nvSpPr>
        <p:spPr/>
        <p:txBody>
          <a:bodyPr/>
          <a:lstStyle/>
          <a:p>
            <a:fld id="{18FE0CBD-87B1-465D-9DAA-1128E28B496F}" type="slidenum">
              <a:rPr lang="nl-NL" smtClean="0"/>
              <a:t>‹nr.›</a:t>
            </a:fld>
            <a:endParaRPr lang="nl-NL"/>
          </a:p>
        </p:txBody>
      </p:sp>
    </p:spTree>
    <p:extLst>
      <p:ext uri="{BB962C8B-B14F-4D97-AF65-F5344CB8AC3E}">
        <p14:creationId xmlns:p14="http://schemas.microsoft.com/office/powerpoint/2010/main" val="39316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112290E-1B64-783B-6FD0-4235BF58F56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EFA77DF-D403-F622-7419-BA122505D8F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390B630-B2FC-5BAD-862D-FCCD889DE78F}"/>
              </a:ext>
            </a:extLst>
          </p:cNvPr>
          <p:cNvSpPr>
            <a:spLocks noGrp="1"/>
          </p:cNvSpPr>
          <p:nvPr>
            <p:ph type="dt" sz="half" idx="10"/>
          </p:nvPr>
        </p:nvSpPr>
        <p:spPr/>
        <p:txBody>
          <a:bodyPr/>
          <a:lstStyle/>
          <a:p>
            <a:fld id="{019D7D86-AC17-4075-BC57-9ED5577CDE47}" type="datetimeFigureOut">
              <a:rPr lang="nl-NL" smtClean="0"/>
              <a:t>8-10-2023</a:t>
            </a:fld>
            <a:endParaRPr lang="nl-NL"/>
          </a:p>
        </p:txBody>
      </p:sp>
      <p:sp>
        <p:nvSpPr>
          <p:cNvPr id="5" name="Tijdelijke aanduiding voor voettekst 4">
            <a:extLst>
              <a:ext uri="{FF2B5EF4-FFF2-40B4-BE49-F238E27FC236}">
                <a16:creationId xmlns:a16="http://schemas.microsoft.com/office/drawing/2014/main" id="{19A1CB43-BA71-A160-1C36-4D1A9452B9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7BE21A8-3C3E-DADA-97BB-AF880A1F94B0}"/>
              </a:ext>
            </a:extLst>
          </p:cNvPr>
          <p:cNvSpPr>
            <a:spLocks noGrp="1"/>
          </p:cNvSpPr>
          <p:nvPr>
            <p:ph type="sldNum" sz="quarter" idx="12"/>
          </p:nvPr>
        </p:nvSpPr>
        <p:spPr/>
        <p:txBody>
          <a:bodyPr/>
          <a:lstStyle/>
          <a:p>
            <a:fld id="{18FE0CBD-87B1-465D-9DAA-1128E28B496F}" type="slidenum">
              <a:rPr lang="nl-NL" smtClean="0"/>
              <a:t>‹nr.›</a:t>
            </a:fld>
            <a:endParaRPr lang="nl-NL"/>
          </a:p>
        </p:txBody>
      </p:sp>
    </p:spTree>
    <p:extLst>
      <p:ext uri="{BB962C8B-B14F-4D97-AF65-F5344CB8AC3E}">
        <p14:creationId xmlns:p14="http://schemas.microsoft.com/office/powerpoint/2010/main" val="311951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8-10-2023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04416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8-10-2023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062034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62D40-1734-4C16-9B98-EA45B5C6F5C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C16E292-80D4-4605-B4C0-5C1721D93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F791210-97CD-4C85-BECB-E7EC9E1ECF32}"/>
              </a:ext>
            </a:extLst>
          </p:cNvPr>
          <p:cNvSpPr>
            <a:spLocks noGrp="1"/>
          </p:cNvSpPr>
          <p:nvPr>
            <p:ph type="dt" sz="half" idx="10"/>
          </p:nvPr>
        </p:nvSpPr>
        <p:spPr/>
        <p:txBody>
          <a:bodyPr/>
          <a:lstStyle/>
          <a:p>
            <a:fld id="{5A69AE6F-F613-4B4E-8A42-DBE723A55561}" type="datetimeFigureOut">
              <a:rPr lang="nl-NL" smtClean="0"/>
              <a:t>8-10-2023</a:t>
            </a:fld>
            <a:endParaRPr lang="nl-NL"/>
          </a:p>
        </p:txBody>
      </p:sp>
      <p:sp>
        <p:nvSpPr>
          <p:cNvPr id="5" name="Tijdelijke aanduiding voor voettekst 4">
            <a:extLst>
              <a:ext uri="{FF2B5EF4-FFF2-40B4-BE49-F238E27FC236}">
                <a16:creationId xmlns:a16="http://schemas.microsoft.com/office/drawing/2014/main" id="{FB455447-B14A-43CE-9819-6DCC9A0FA0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BAD695-82D7-4B7E-A7DF-981599029A48}"/>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831740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E0FAD-F9C2-4A92-9FE8-BBE9D17F86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8698A6B-1691-47AF-9047-BAA7D89E0A9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4C6ED4-4C46-4FAA-8105-22E4A18FF650}"/>
              </a:ext>
            </a:extLst>
          </p:cNvPr>
          <p:cNvSpPr>
            <a:spLocks noGrp="1"/>
          </p:cNvSpPr>
          <p:nvPr>
            <p:ph type="dt" sz="half" idx="10"/>
          </p:nvPr>
        </p:nvSpPr>
        <p:spPr/>
        <p:txBody>
          <a:bodyPr/>
          <a:lstStyle/>
          <a:p>
            <a:fld id="{5A69AE6F-F613-4B4E-8A42-DBE723A55561}" type="datetimeFigureOut">
              <a:rPr lang="nl-NL" smtClean="0"/>
              <a:t>8-10-2023</a:t>
            </a:fld>
            <a:endParaRPr lang="nl-NL"/>
          </a:p>
        </p:txBody>
      </p:sp>
      <p:sp>
        <p:nvSpPr>
          <p:cNvPr id="5" name="Tijdelijke aanduiding voor voettekst 4">
            <a:extLst>
              <a:ext uri="{FF2B5EF4-FFF2-40B4-BE49-F238E27FC236}">
                <a16:creationId xmlns:a16="http://schemas.microsoft.com/office/drawing/2014/main" id="{1340CD38-EFE1-4A4E-B123-9B14E72796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F5E299-F3AE-422A-B273-96414644DFF7}"/>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3615137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E6104-A123-4570-ABF7-4E0DE9697B0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79C439D-9045-4674-989B-3C339B2B63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78A4561-CB96-4189-B494-5F0DE64CC387}"/>
              </a:ext>
            </a:extLst>
          </p:cNvPr>
          <p:cNvSpPr>
            <a:spLocks noGrp="1"/>
          </p:cNvSpPr>
          <p:nvPr>
            <p:ph type="dt" sz="half" idx="10"/>
          </p:nvPr>
        </p:nvSpPr>
        <p:spPr/>
        <p:txBody>
          <a:bodyPr/>
          <a:lstStyle/>
          <a:p>
            <a:fld id="{5A69AE6F-F613-4B4E-8A42-DBE723A55561}" type="datetimeFigureOut">
              <a:rPr lang="nl-NL" smtClean="0"/>
              <a:t>8-10-2023</a:t>
            </a:fld>
            <a:endParaRPr lang="nl-NL"/>
          </a:p>
        </p:txBody>
      </p:sp>
      <p:sp>
        <p:nvSpPr>
          <p:cNvPr id="5" name="Tijdelijke aanduiding voor voettekst 4">
            <a:extLst>
              <a:ext uri="{FF2B5EF4-FFF2-40B4-BE49-F238E27FC236}">
                <a16:creationId xmlns:a16="http://schemas.microsoft.com/office/drawing/2014/main" id="{1142DFCF-236F-4C3B-81AF-08807F79EB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0511CF-B8E2-4D22-BC90-6DA02D794958}"/>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3392974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5E8B3-09FA-4380-8942-57DCC89867F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371A51C-5D41-4FD3-89A6-AC8D890DE7A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4C2A1DF-A48C-4202-B69D-F6750147E1A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38E72C9-5C10-48AE-95EF-AF2ACD59A527}"/>
              </a:ext>
            </a:extLst>
          </p:cNvPr>
          <p:cNvSpPr>
            <a:spLocks noGrp="1"/>
          </p:cNvSpPr>
          <p:nvPr>
            <p:ph type="dt" sz="half" idx="10"/>
          </p:nvPr>
        </p:nvSpPr>
        <p:spPr/>
        <p:txBody>
          <a:bodyPr/>
          <a:lstStyle/>
          <a:p>
            <a:fld id="{5A69AE6F-F613-4B4E-8A42-DBE723A55561}" type="datetimeFigureOut">
              <a:rPr lang="nl-NL" smtClean="0"/>
              <a:t>8-10-2023</a:t>
            </a:fld>
            <a:endParaRPr lang="nl-NL"/>
          </a:p>
        </p:txBody>
      </p:sp>
      <p:sp>
        <p:nvSpPr>
          <p:cNvPr id="6" name="Tijdelijke aanduiding voor voettekst 5">
            <a:extLst>
              <a:ext uri="{FF2B5EF4-FFF2-40B4-BE49-F238E27FC236}">
                <a16:creationId xmlns:a16="http://schemas.microsoft.com/office/drawing/2014/main" id="{C0C9103E-81FC-449C-8536-A3F77F7C23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A975642-FAB9-4DBD-BCBD-EB3FC3DDEF68}"/>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2760379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73B26-BB53-4546-8E06-102CA6AD01F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F8918C-B880-4E73-90C1-D75285EE7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1DB89E7-67E2-4526-9E73-FD4169EA32A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A08F9F0-436D-4666-878C-18B626D2E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5ACEAE0-7A56-4A77-A95B-3BEA7C802E3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52D4999-6546-4B25-A19E-A5B157F79685}"/>
              </a:ext>
            </a:extLst>
          </p:cNvPr>
          <p:cNvSpPr>
            <a:spLocks noGrp="1"/>
          </p:cNvSpPr>
          <p:nvPr>
            <p:ph type="dt" sz="half" idx="10"/>
          </p:nvPr>
        </p:nvSpPr>
        <p:spPr/>
        <p:txBody>
          <a:bodyPr/>
          <a:lstStyle/>
          <a:p>
            <a:fld id="{5A69AE6F-F613-4B4E-8A42-DBE723A55561}" type="datetimeFigureOut">
              <a:rPr lang="nl-NL" smtClean="0"/>
              <a:t>8-10-2023</a:t>
            </a:fld>
            <a:endParaRPr lang="nl-NL"/>
          </a:p>
        </p:txBody>
      </p:sp>
      <p:sp>
        <p:nvSpPr>
          <p:cNvPr id="8" name="Tijdelijke aanduiding voor voettekst 7">
            <a:extLst>
              <a:ext uri="{FF2B5EF4-FFF2-40B4-BE49-F238E27FC236}">
                <a16:creationId xmlns:a16="http://schemas.microsoft.com/office/drawing/2014/main" id="{B2FE0E00-3601-4351-864B-D09470BE727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9AE2C36-2120-4547-A98D-30AC166BD48F}"/>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2700912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38CA60-2919-4736-8826-ED43CCAD198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62E4D21-DF81-48E1-8B09-AB61202688CC}"/>
              </a:ext>
            </a:extLst>
          </p:cNvPr>
          <p:cNvSpPr>
            <a:spLocks noGrp="1"/>
          </p:cNvSpPr>
          <p:nvPr>
            <p:ph type="dt" sz="half" idx="10"/>
          </p:nvPr>
        </p:nvSpPr>
        <p:spPr/>
        <p:txBody>
          <a:bodyPr/>
          <a:lstStyle/>
          <a:p>
            <a:fld id="{5A69AE6F-F613-4B4E-8A42-DBE723A55561}" type="datetimeFigureOut">
              <a:rPr lang="nl-NL" smtClean="0"/>
              <a:t>8-10-2023</a:t>
            </a:fld>
            <a:endParaRPr lang="nl-NL"/>
          </a:p>
        </p:txBody>
      </p:sp>
      <p:sp>
        <p:nvSpPr>
          <p:cNvPr id="4" name="Tijdelijke aanduiding voor voettekst 3">
            <a:extLst>
              <a:ext uri="{FF2B5EF4-FFF2-40B4-BE49-F238E27FC236}">
                <a16:creationId xmlns:a16="http://schemas.microsoft.com/office/drawing/2014/main" id="{478AC7FF-8DA4-485C-ACB3-B48C166B5E9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FE9C755-F9DB-4D5C-96F2-D8EE5C873211}"/>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125294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CF750-6829-963E-EED5-3569FAB8E3A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EE0EA54-162C-0F1E-3F41-2B8E4C69022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F30258-B607-6338-A7AD-62AD58BC5D12}"/>
              </a:ext>
            </a:extLst>
          </p:cNvPr>
          <p:cNvSpPr>
            <a:spLocks noGrp="1"/>
          </p:cNvSpPr>
          <p:nvPr>
            <p:ph type="dt" sz="half" idx="10"/>
          </p:nvPr>
        </p:nvSpPr>
        <p:spPr/>
        <p:txBody>
          <a:bodyPr/>
          <a:lstStyle/>
          <a:p>
            <a:fld id="{019D7D86-AC17-4075-BC57-9ED5577CDE47}" type="datetimeFigureOut">
              <a:rPr lang="nl-NL" smtClean="0"/>
              <a:t>8-10-2023</a:t>
            </a:fld>
            <a:endParaRPr lang="nl-NL"/>
          </a:p>
        </p:txBody>
      </p:sp>
      <p:sp>
        <p:nvSpPr>
          <p:cNvPr id="5" name="Tijdelijke aanduiding voor voettekst 4">
            <a:extLst>
              <a:ext uri="{FF2B5EF4-FFF2-40B4-BE49-F238E27FC236}">
                <a16:creationId xmlns:a16="http://schemas.microsoft.com/office/drawing/2014/main" id="{FA283708-8CBE-D568-9B4A-DC361E3AD4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64F92-00B4-5A80-7EC8-E7021081ADB9}"/>
              </a:ext>
            </a:extLst>
          </p:cNvPr>
          <p:cNvSpPr>
            <a:spLocks noGrp="1"/>
          </p:cNvSpPr>
          <p:nvPr>
            <p:ph type="sldNum" sz="quarter" idx="12"/>
          </p:nvPr>
        </p:nvSpPr>
        <p:spPr/>
        <p:txBody>
          <a:bodyPr/>
          <a:lstStyle/>
          <a:p>
            <a:fld id="{18FE0CBD-87B1-465D-9DAA-1128E28B496F}" type="slidenum">
              <a:rPr lang="nl-NL" smtClean="0"/>
              <a:t>‹nr.›</a:t>
            </a:fld>
            <a:endParaRPr lang="nl-NL"/>
          </a:p>
        </p:txBody>
      </p:sp>
    </p:spTree>
    <p:extLst>
      <p:ext uri="{BB962C8B-B14F-4D97-AF65-F5344CB8AC3E}">
        <p14:creationId xmlns:p14="http://schemas.microsoft.com/office/powerpoint/2010/main" val="57811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64EC4E6-148C-4090-B7C1-873BEC8BEECD}"/>
              </a:ext>
            </a:extLst>
          </p:cNvPr>
          <p:cNvSpPr>
            <a:spLocks noGrp="1"/>
          </p:cNvSpPr>
          <p:nvPr>
            <p:ph type="dt" sz="half" idx="10"/>
          </p:nvPr>
        </p:nvSpPr>
        <p:spPr/>
        <p:txBody>
          <a:bodyPr/>
          <a:lstStyle/>
          <a:p>
            <a:fld id="{5A69AE6F-F613-4B4E-8A42-DBE723A55561}" type="datetimeFigureOut">
              <a:rPr lang="nl-NL" smtClean="0"/>
              <a:t>8-10-2023</a:t>
            </a:fld>
            <a:endParaRPr lang="nl-NL"/>
          </a:p>
        </p:txBody>
      </p:sp>
      <p:sp>
        <p:nvSpPr>
          <p:cNvPr id="3" name="Tijdelijke aanduiding voor voettekst 2">
            <a:extLst>
              <a:ext uri="{FF2B5EF4-FFF2-40B4-BE49-F238E27FC236}">
                <a16:creationId xmlns:a16="http://schemas.microsoft.com/office/drawing/2014/main" id="{74D563A5-B07F-4614-BA16-E17B7C220AA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3CBC005-68D0-4CFD-88F7-B1218A05C51F}"/>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3874453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2185A-121D-424B-8EDD-9E37A54AD79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8BBAAB6-BDFD-47E3-87EA-14AEFB7D2F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ED7F5FE-9F37-49A9-838D-14CE9B14E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405BE36-06C2-4B05-9843-1272E76E2CCB}"/>
              </a:ext>
            </a:extLst>
          </p:cNvPr>
          <p:cNvSpPr>
            <a:spLocks noGrp="1"/>
          </p:cNvSpPr>
          <p:nvPr>
            <p:ph type="dt" sz="half" idx="10"/>
          </p:nvPr>
        </p:nvSpPr>
        <p:spPr/>
        <p:txBody>
          <a:bodyPr/>
          <a:lstStyle/>
          <a:p>
            <a:fld id="{5A69AE6F-F613-4B4E-8A42-DBE723A55561}" type="datetimeFigureOut">
              <a:rPr lang="nl-NL" smtClean="0"/>
              <a:t>8-10-2023</a:t>
            </a:fld>
            <a:endParaRPr lang="nl-NL"/>
          </a:p>
        </p:txBody>
      </p:sp>
      <p:sp>
        <p:nvSpPr>
          <p:cNvPr id="6" name="Tijdelijke aanduiding voor voettekst 5">
            <a:extLst>
              <a:ext uri="{FF2B5EF4-FFF2-40B4-BE49-F238E27FC236}">
                <a16:creationId xmlns:a16="http://schemas.microsoft.com/office/drawing/2014/main" id="{0E739F83-982A-4972-BEA0-2C2437B701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49E41B0-9166-4C47-82B0-FE8DD3AB31F1}"/>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1139329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DBB33-5911-4982-9B09-E9A5B630A36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A54E3FD-04C6-4ED3-BC96-6C5C65365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E12E5C4-18B9-4467-A77F-AE8DB43E3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A623E34-E950-4E8A-8A2D-EA35C72A2C2F}"/>
              </a:ext>
            </a:extLst>
          </p:cNvPr>
          <p:cNvSpPr>
            <a:spLocks noGrp="1"/>
          </p:cNvSpPr>
          <p:nvPr>
            <p:ph type="dt" sz="half" idx="10"/>
          </p:nvPr>
        </p:nvSpPr>
        <p:spPr/>
        <p:txBody>
          <a:bodyPr/>
          <a:lstStyle/>
          <a:p>
            <a:fld id="{5A69AE6F-F613-4B4E-8A42-DBE723A55561}" type="datetimeFigureOut">
              <a:rPr lang="nl-NL" smtClean="0"/>
              <a:t>8-10-2023</a:t>
            </a:fld>
            <a:endParaRPr lang="nl-NL"/>
          </a:p>
        </p:txBody>
      </p:sp>
      <p:sp>
        <p:nvSpPr>
          <p:cNvPr id="6" name="Tijdelijke aanduiding voor voettekst 5">
            <a:extLst>
              <a:ext uri="{FF2B5EF4-FFF2-40B4-BE49-F238E27FC236}">
                <a16:creationId xmlns:a16="http://schemas.microsoft.com/office/drawing/2014/main" id="{0C9F7D4B-AC2B-4710-9135-0740B44CB6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4137642-2643-47C4-B0F7-B47EADE298A4}"/>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1466383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B4288-BE8D-4A18-9F85-08A90E7DD0B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83F45C4-B2D4-454C-AA53-85ED37D2690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AA4C153-1059-4AAC-BDB4-F94A08545A58}"/>
              </a:ext>
            </a:extLst>
          </p:cNvPr>
          <p:cNvSpPr>
            <a:spLocks noGrp="1"/>
          </p:cNvSpPr>
          <p:nvPr>
            <p:ph type="dt" sz="half" idx="10"/>
          </p:nvPr>
        </p:nvSpPr>
        <p:spPr/>
        <p:txBody>
          <a:bodyPr/>
          <a:lstStyle/>
          <a:p>
            <a:fld id="{5A69AE6F-F613-4B4E-8A42-DBE723A55561}" type="datetimeFigureOut">
              <a:rPr lang="nl-NL" smtClean="0"/>
              <a:t>8-10-2023</a:t>
            </a:fld>
            <a:endParaRPr lang="nl-NL"/>
          </a:p>
        </p:txBody>
      </p:sp>
      <p:sp>
        <p:nvSpPr>
          <p:cNvPr id="5" name="Tijdelijke aanduiding voor voettekst 4">
            <a:extLst>
              <a:ext uri="{FF2B5EF4-FFF2-40B4-BE49-F238E27FC236}">
                <a16:creationId xmlns:a16="http://schemas.microsoft.com/office/drawing/2014/main" id="{E50C71F0-EB5C-40C3-902A-E0314AEFA1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E01C7F-9CF9-44E2-AF27-5CC025B97886}"/>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101074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E0BD9CD-A711-489B-84C4-2361F608CAA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A0E0FC1-EA25-49A4-BFB8-8D90F4368F4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D5E69D3-A057-4528-B0F6-767A0290F33C}"/>
              </a:ext>
            </a:extLst>
          </p:cNvPr>
          <p:cNvSpPr>
            <a:spLocks noGrp="1"/>
          </p:cNvSpPr>
          <p:nvPr>
            <p:ph type="dt" sz="half" idx="10"/>
          </p:nvPr>
        </p:nvSpPr>
        <p:spPr/>
        <p:txBody>
          <a:bodyPr/>
          <a:lstStyle/>
          <a:p>
            <a:fld id="{5A69AE6F-F613-4B4E-8A42-DBE723A55561}" type="datetimeFigureOut">
              <a:rPr lang="nl-NL" smtClean="0"/>
              <a:t>8-10-2023</a:t>
            </a:fld>
            <a:endParaRPr lang="nl-NL"/>
          </a:p>
        </p:txBody>
      </p:sp>
      <p:sp>
        <p:nvSpPr>
          <p:cNvPr id="5" name="Tijdelijke aanduiding voor voettekst 4">
            <a:extLst>
              <a:ext uri="{FF2B5EF4-FFF2-40B4-BE49-F238E27FC236}">
                <a16:creationId xmlns:a16="http://schemas.microsoft.com/office/drawing/2014/main" id="{805BF7F1-1F7D-470C-ACAF-F940042EA3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4E044B-4938-4386-89E2-AD191B4968F8}"/>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4079249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8-10-2023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60653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2769A-55DE-720D-B859-B6B6C9D1842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DFA1B78-E2A1-34E4-26E7-8390C55F36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0A8F2BD-6E9E-05B1-FCD2-D64666136E28}"/>
              </a:ext>
            </a:extLst>
          </p:cNvPr>
          <p:cNvSpPr>
            <a:spLocks noGrp="1"/>
          </p:cNvSpPr>
          <p:nvPr>
            <p:ph type="dt" sz="half" idx="10"/>
          </p:nvPr>
        </p:nvSpPr>
        <p:spPr/>
        <p:txBody>
          <a:bodyPr/>
          <a:lstStyle/>
          <a:p>
            <a:fld id="{019D7D86-AC17-4075-BC57-9ED5577CDE47}" type="datetimeFigureOut">
              <a:rPr lang="nl-NL" smtClean="0"/>
              <a:t>8-10-2023</a:t>
            </a:fld>
            <a:endParaRPr lang="nl-NL"/>
          </a:p>
        </p:txBody>
      </p:sp>
      <p:sp>
        <p:nvSpPr>
          <p:cNvPr id="5" name="Tijdelijke aanduiding voor voettekst 4">
            <a:extLst>
              <a:ext uri="{FF2B5EF4-FFF2-40B4-BE49-F238E27FC236}">
                <a16:creationId xmlns:a16="http://schemas.microsoft.com/office/drawing/2014/main" id="{66466927-D4D8-E5BD-3F91-C8AB73D2CE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CC4043F-3E38-1660-CAF4-1ACC0D115AD4}"/>
              </a:ext>
            </a:extLst>
          </p:cNvPr>
          <p:cNvSpPr>
            <a:spLocks noGrp="1"/>
          </p:cNvSpPr>
          <p:nvPr>
            <p:ph type="sldNum" sz="quarter" idx="12"/>
          </p:nvPr>
        </p:nvSpPr>
        <p:spPr/>
        <p:txBody>
          <a:bodyPr/>
          <a:lstStyle/>
          <a:p>
            <a:fld id="{18FE0CBD-87B1-465D-9DAA-1128E28B496F}" type="slidenum">
              <a:rPr lang="nl-NL" smtClean="0"/>
              <a:t>‹nr.›</a:t>
            </a:fld>
            <a:endParaRPr lang="nl-NL"/>
          </a:p>
        </p:txBody>
      </p:sp>
    </p:spTree>
    <p:extLst>
      <p:ext uri="{BB962C8B-B14F-4D97-AF65-F5344CB8AC3E}">
        <p14:creationId xmlns:p14="http://schemas.microsoft.com/office/powerpoint/2010/main" val="252505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B2C37-99C7-9F40-E645-499164C31E6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F8B2592-F19D-0F7F-FBD8-3AB2B57BE45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2F4FD75-7C40-7F1B-BC7F-05A4BB4677C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C75F58D-CC0F-696E-CEF2-22894D67D3EE}"/>
              </a:ext>
            </a:extLst>
          </p:cNvPr>
          <p:cNvSpPr>
            <a:spLocks noGrp="1"/>
          </p:cNvSpPr>
          <p:nvPr>
            <p:ph type="dt" sz="half" idx="10"/>
          </p:nvPr>
        </p:nvSpPr>
        <p:spPr/>
        <p:txBody>
          <a:bodyPr/>
          <a:lstStyle/>
          <a:p>
            <a:fld id="{019D7D86-AC17-4075-BC57-9ED5577CDE47}" type="datetimeFigureOut">
              <a:rPr lang="nl-NL" smtClean="0"/>
              <a:t>8-10-2023</a:t>
            </a:fld>
            <a:endParaRPr lang="nl-NL"/>
          </a:p>
        </p:txBody>
      </p:sp>
      <p:sp>
        <p:nvSpPr>
          <p:cNvPr id="6" name="Tijdelijke aanduiding voor voettekst 5">
            <a:extLst>
              <a:ext uri="{FF2B5EF4-FFF2-40B4-BE49-F238E27FC236}">
                <a16:creationId xmlns:a16="http://schemas.microsoft.com/office/drawing/2014/main" id="{57D64179-3D40-2F0B-056F-A49AB387C56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736DDDB-1E15-BBCE-6BBB-4A792E83C81F}"/>
              </a:ext>
            </a:extLst>
          </p:cNvPr>
          <p:cNvSpPr>
            <a:spLocks noGrp="1"/>
          </p:cNvSpPr>
          <p:nvPr>
            <p:ph type="sldNum" sz="quarter" idx="12"/>
          </p:nvPr>
        </p:nvSpPr>
        <p:spPr/>
        <p:txBody>
          <a:bodyPr/>
          <a:lstStyle/>
          <a:p>
            <a:fld id="{18FE0CBD-87B1-465D-9DAA-1128E28B496F}" type="slidenum">
              <a:rPr lang="nl-NL" smtClean="0"/>
              <a:t>‹nr.›</a:t>
            </a:fld>
            <a:endParaRPr lang="nl-NL"/>
          </a:p>
        </p:txBody>
      </p:sp>
    </p:spTree>
    <p:extLst>
      <p:ext uri="{BB962C8B-B14F-4D97-AF65-F5344CB8AC3E}">
        <p14:creationId xmlns:p14="http://schemas.microsoft.com/office/powerpoint/2010/main" val="199431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D13B0-CEFA-9206-E1BB-F4750242704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57F4B05-BF1A-9953-1C35-E50697D838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9BC11B0-E17B-9BB2-28FC-D3371BB3969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4A053BC-2E5B-D999-7B11-3CDB0867FA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775ACC0-5F27-BC14-ED15-F460F52F8F4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00E6FB0-10AC-E993-CC5E-5BD898C23CBD}"/>
              </a:ext>
            </a:extLst>
          </p:cNvPr>
          <p:cNvSpPr>
            <a:spLocks noGrp="1"/>
          </p:cNvSpPr>
          <p:nvPr>
            <p:ph type="dt" sz="half" idx="10"/>
          </p:nvPr>
        </p:nvSpPr>
        <p:spPr/>
        <p:txBody>
          <a:bodyPr/>
          <a:lstStyle/>
          <a:p>
            <a:fld id="{019D7D86-AC17-4075-BC57-9ED5577CDE47}" type="datetimeFigureOut">
              <a:rPr lang="nl-NL" smtClean="0"/>
              <a:t>8-10-2023</a:t>
            </a:fld>
            <a:endParaRPr lang="nl-NL"/>
          </a:p>
        </p:txBody>
      </p:sp>
      <p:sp>
        <p:nvSpPr>
          <p:cNvPr id="8" name="Tijdelijke aanduiding voor voettekst 7">
            <a:extLst>
              <a:ext uri="{FF2B5EF4-FFF2-40B4-BE49-F238E27FC236}">
                <a16:creationId xmlns:a16="http://schemas.microsoft.com/office/drawing/2014/main" id="{3D651231-544C-24E0-06F3-A1CCF953F48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DEC84B1-84B6-06D5-AE6A-0CD8E09DD161}"/>
              </a:ext>
            </a:extLst>
          </p:cNvPr>
          <p:cNvSpPr>
            <a:spLocks noGrp="1"/>
          </p:cNvSpPr>
          <p:nvPr>
            <p:ph type="sldNum" sz="quarter" idx="12"/>
          </p:nvPr>
        </p:nvSpPr>
        <p:spPr/>
        <p:txBody>
          <a:bodyPr/>
          <a:lstStyle/>
          <a:p>
            <a:fld id="{18FE0CBD-87B1-465D-9DAA-1128E28B496F}" type="slidenum">
              <a:rPr lang="nl-NL" smtClean="0"/>
              <a:t>‹nr.›</a:t>
            </a:fld>
            <a:endParaRPr lang="nl-NL"/>
          </a:p>
        </p:txBody>
      </p:sp>
    </p:spTree>
    <p:extLst>
      <p:ext uri="{BB962C8B-B14F-4D97-AF65-F5344CB8AC3E}">
        <p14:creationId xmlns:p14="http://schemas.microsoft.com/office/powerpoint/2010/main" val="306807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6E952E-84C0-1F4E-BA69-535BC0361C3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C191354-CE82-D183-5435-BAB9AA62B3C5}"/>
              </a:ext>
            </a:extLst>
          </p:cNvPr>
          <p:cNvSpPr>
            <a:spLocks noGrp="1"/>
          </p:cNvSpPr>
          <p:nvPr>
            <p:ph type="dt" sz="half" idx="10"/>
          </p:nvPr>
        </p:nvSpPr>
        <p:spPr/>
        <p:txBody>
          <a:bodyPr/>
          <a:lstStyle/>
          <a:p>
            <a:fld id="{019D7D86-AC17-4075-BC57-9ED5577CDE47}" type="datetimeFigureOut">
              <a:rPr lang="nl-NL" smtClean="0"/>
              <a:t>8-10-2023</a:t>
            </a:fld>
            <a:endParaRPr lang="nl-NL"/>
          </a:p>
        </p:txBody>
      </p:sp>
      <p:sp>
        <p:nvSpPr>
          <p:cNvPr id="4" name="Tijdelijke aanduiding voor voettekst 3">
            <a:extLst>
              <a:ext uri="{FF2B5EF4-FFF2-40B4-BE49-F238E27FC236}">
                <a16:creationId xmlns:a16="http://schemas.microsoft.com/office/drawing/2014/main" id="{431C8EB1-4589-D7CF-8464-2265DA1DE6E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78D7B78-81E2-4B91-79E5-8D0DE1D9AB7C}"/>
              </a:ext>
            </a:extLst>
          </p:cNvPr>
          <p:cNvSpPr>
            <a:spLocks noGrp="1"/>
          </p:cNvSpPr>
          <p:nvPr>
            <p:ph type="sldNum" sz="quarter" idx="12"/>
          </p:nvPr>
        </p:nvSpPr>
        <p:spPr/>
        <p:txBody>
          <a:bodyPr/>
          <a:lstStyle/>
          <a:p>
            <a:fld id="{18FE0CBD-87B1-465D-9DAA-1128E28B496F}" type="slidenum">
              <a:rPr lang="nl-NL" smtClean="0"/>
              <a:t>‹nr.›</a:t>
            </a:fld>
            <a:endParaRPr lang="nl-NL"/>
          </a:p>
        </p:txBody>
      </p:sp>
    </p:spTree>
    <p:extLst>
      <p:ext uri="{BB962C8B-B14F-4D97-AF65-F5344CB8AC3E}">
        <p14:creationId xmlns:p14="http://schemas.microsoft.com/office/powerpoint/2010/main" val="429304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193B5C2-35F1-1003-3581-D0D9C0C8ECFE}"/>
              </a:ext>
            </a:extLst>
          </p:cNvPr>
          <p:cNvSpPr>
            <a:spLocks noGrp="1"/>
          </p:cNvSpPr>
          <p:nvPr>
            <p:ph type="dt" sz="half" idx="10"/>
          </p:nvPr>
        </p:nvSpPr>
        <p:spPr/>
        <p:txBody>
          <a:bodyPr/>
          <a:lstStyle/>
          <a:p>
            <a:fld id="{019D7D86-AC17-4075-BC57-9ED5577CDE47}" type="datetimeFigureOut">
              <a:rPr lang="nl-NL" smtClean="0"/>
              <a:t>8-10-2023</a:t>
            </a:fld>
            <a:endParaRPr lang="nl-NL"/>
          </a:p>
        </p:txBody>
      </p:sp>
      <p:sp>
        <p:nvSpPr>
          <p:cNvPr id="3" name="Tijdelijke aanduiding voor voettekst 2">
            <a:extLst>
              <a:ext uri="{FF2B5EF4-FFF2-40B4-BE49-F238E27FC236}">
                <a16:creationId xmlns:a16="http://schemas.microsoft.com/office/drawing/2014/main" id="{3FF57608-A9CC-50B2-2EB1-F50EDEDD4F6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B965B5F-CC12-15D1-A56F-2FF69B105045}"/>
              </a:ext>
            </a:extLst>
          </p:cNvPr>
          <p:cNvSpPr>
            <a:spLocks noGrp="1"/>
          </p:cNvSpPr>
          <p:nvPr>
            <p:ph type="sldNum" sz="quarter" idx="12"/>
          </p:nvPr>
        </p:nvSpPr>
        <p:spPr/>
        <p:txBody>
          <a:bodyPr/>
          <a:lstStyle/>
          <a:p>
            <a:fld id="{18FE0CBD-87B1-465D-9DAA-1128E28B496F}" type="slidenum">
              <a:rPr lang="nl-NL" smtClean="0"/>
              <a:t>‹nr.›</a:t>
            </a:fld>
            <a:endParaRPr lang="nl-NL"/>
          </a:p>
        </p:txBody>
      </p:sp>
    </p:spTree>
    <p:extLst>
      <p:ext uri="{BB962C8B-B14F-4D97-AF65-F5344CB8AC3E}">
        <p14:creationId xmlns:p14="http://schemas.microsoft.com/office/powerpoint/2010/main" val="856068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E7299-8F62-A413-9416-9FB1A8ADC35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05F7F17-DAFC-47DD-0DBC-0C96B5136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9079D6E-9C3E-AABC-5A4D-98870AC0D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77EADB6-AF04-876B-2F81-4563CA5E21EA}"/>
              </a:ext>
            </a:extLst>
          </p:cNvPr>
          <p:cNvSpPr>
            <a:spLocks noGrp="1"/>
          </p:cNvSpPr>
          <p:nvPr>
            <p:ph type="dt" sz="half" idx="10"/>
          </p:nvPr>
        </p:nvSpPr>
        <p:spPr/>
        <p:txBody>
          <a:bodyPr/>
          <a:lstStyle/>
          <a:p>
            <a:fld id="{019D7D86-AC17-4075-BC57-9ED5577CDE47}" type="datetimeFigureOut">
              <a:rPr lang="nl-NL" smtClean="0"/>
              <a:t>8-10-2023</a:t>
            </a:fld>
            <a:endParaRPr lang="nl-NL"/>
          </a:p>
        </p:txBody>
      </p:sp>
      <p:sp>
        <p:nvSpPr>
          <p:cNvPr id="6" name="Tijdelijke aanduiding voor voettekst 5">
            <a:extLst>
              <a:ext uri="{FF2B5EF4-FFF2-40B4-BE49-F238E27FC236}">
                <a16:creationId xmlns:a16="http://schemas.microsoft.com/office/drawing/2014/main" id="{789FA609-AB2A-8385-5FE7-98F87BFF4D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F7C8C5-962B-B9D8-9230-EBFB0BEF9FA9}"/>
              </a:ext>
            </a:extLst>
          </p:cNvPr>
          <p:cNvSpPr>
            <a:spLocks noGrp="1"/>
          </p:cNvSpPr>
          <p:nvPr>
            <p:ph type="sldNum" sz="quarter" idx="12"/>
          </p:nvPr>
        </p:nvSpPr>
        <p:spPr/>
        <p:txBody>
          <a:bodyPr/>
          <a:lstStyle/>
          <a:p>
            <a:fld id="{18FE0CBD-87B1-465D-9DAA-1128E28B496F}" type="slidenum">
              <a:rPr lang="nl-NL" smtClean="0"/>
              <a:t>‹nr.›</a:t>
            </a:fld>
            <a:endParaRPr lang="nl-NL"/>
          </a:p>
        </p:txBody>
      </p:sp>
    </p:spTree>
    <p:extLst>
      <p:ext uri="{BB962C8B-B14F-4D97-AF65-F5344CB8AC3E}">
        <p14:creationId xmlns:p14="http://schemas.microsoft.com/office/powerpoint/2010/main" val="89854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70AF-C3B3-8A78-400C-DBF8B00403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B2FB5BD-777F-4C1F-54DB-1AB2D53155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51FA19B-6FF8-459D-E926-3E93C1B20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BB46676-71AD-B5EF-46A2-7551326B2B7E}"/>
              </a:ext>
            </a:extLst>
          </p:cNvPr>
          <p:cNvSpPr>
            <a:spLocks noGrp="1"/>
          </p:cNvSpPr>
          <p:nvPr>
            <p:ph type="dt" sz="half" idx="10"/>
          </p:nvPr>
        </p:nvSpPr>
        <p:spPr/>
        <p:txBody>
          <a:bodyPr/>
          <a:lstStyle/>
          <a:p>
            <a:fld id="{019D7D86-AC17-4075-BC57-9ED5577CDE47}" type="datetimeFigureOut">
              <a:rPr lang="nl-NL" smtClean="0"/>
              <a:t>8-10-2023</a:t>
            </a:fld>
            <a:endParaRPr lang="nl-NL"/>
          </a:p>
        </p:txBody>
      </p:sp>
      <p:sp>
        <p:nvSpPr>
          <p:cNvPr id="6" name="Tijdelijke aanduiding voor voettekst 5">
            <a:extLst>
              <a:ext uri="{FF2B5EF4-FFF2-40B4-BE49-F238E27FC236}">
                <a16:creationId xmlns:a16="http://schemas.microsoft.com/office/drawing/2014/main" id="{2BC5D119-91D5-D958-E7CA-BC2163C54E6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39BB36D-21EA-0080-06FA-ACC1471094E6}"/>
              </a:ext>
            </a:extLst>
          </p:cNvPr>
          <p:cNvSpPr>
            <a:spLocks noGrp="1"/>
          </p:cNvSpPr>
          <p:nvPr>
            <p:ph type="sldNum" sz="quarter" idx="12"/>
          </p:nvPr>
        </p:nvSpPr>
        <p:spPr/>
        <p:txBody>
          <a:bodyPr/>
          <a:lstStyle/>
          <a:p>
            <a:fld id="{18FE0CBD-87B1-465D-9DAA-1128E28B496F}" type="slidenum">
              <a:rPr lang="nl-NL" smtClean="0"/>
              <a:t>‹nr.›</a:t>
            </a:fld>
            <a:endParaRPr lang="nl-NL"/>
          </a:p>
        </p:txBody>
      </p:sp>
    </p:spTree>
    <p:extLst>
      <p:ext uri="{BB962C8B-B14F-4D97-AF65-F5344CB8AC3E}">
        <p14:creationId xmlns:p14="http://schemas.microsoft.com/office/powerpoint/2010/main" val="359166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07D2B4A-ED8B-D5DE-259D-9FD4CA1B6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E65961C-F042-284D-B6E2-4E5C09684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CB45FD-F17B-4DD1-C639-3ABD6D3B83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9D7D86-AC17-4075-BC57-9ED5577CDE47}" type="datetimeFigureOut">
              <a:rPr lang="nl-NL" smtClean="0"/>
              <a:t>8-10-2023</a:t>
            </a:fld>
            <a:endParaRPr lang="nl-NL"/>
          </a:p>
        </p:txBody>
      </p:sp>
      <p:sp>
        <p:nvSpPr>
          <p:cNvPr id="5" name="Tijdelijke aanduiding voor voettekst 4">
            <a:extLst>
              <a:ext uri="{FF2B5EF4-FFF2-40B4-BE49-F238E27FC236}">
                <a16:creationId xmlns:a16="http://schemas.microsoft.com/office/drawing/2014/main" id="{26711276-2576-B31B-5883-E3893187AB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EA08C46-B5B3-895F-864B-2F25E2814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E0CBD-87B1-465D-9DAA-1128E28B496F}" type="slidenum">
              <a:rPr lang="nl-NL" smtClean="0"/>
              <a:t>‹nr.›</a:t>
            </a:fld>
            <a:endParaRPr lang="nl-NL"/>
          </a:p>
        </p:txBody>
      </p:sp>
    </p:spTree>
    <p:extLst>
      <p:ext uri="{BB962C8B-B14F-4D97-AF65-F5344CB8AC3E}">
        <p14:creationId xmlns:p14="http://schemas.microsoft.com/office/powerpoint/2010/main" val="220183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8-10-2023</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689264153"/>
      </p:ext>
    </p:extLst>
  </p:cSld>
  <p:clrMap bg1="lt1" tx1="dk1" bg2="lt2" tx2="dk2" accent1="accent1" accent2="accent2" accent3="accent3" accent4="accent4" accent5="accent5" accent6="accent6" hlink="hlink" folHlink="folHlink"/>
  <p:sldLayoutIdLst>
    <p:sldLayoutId id="2147483676" r:id="rId1"/>
    <p:sldLayoutId id="214748368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C21E051-D8BB-4DC0-B2ED-EBCC9AD8B2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DB97943-ABB9-4F48-A424-CB2C73C427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DA6BF45-DE84-4FA9-8543-8DC6DCF87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9AE6F-F613-4B4E-8A42-DBE723A55561}" type="datetimeFigureOut">
              <a:rPr lang="nl-NL" smtClean="0"/>
              <a:t>8-10-2023</a:t>
            </a:fld>
            <a:endParaRPr lang="nl-NL"/>
          </a:p>
        </p:txBody>
      </p:sp>
      <p:sp>
        <p:nvSpPr>
          <p:cNvPr id="5" name="Tijdelijke aanduiding voor voettekst 4">
            <a:extLst>
              <a:ext uri="{FF2B5EF4-FFF2-40B4-BE49-F238E27FC236}">
                <a16:creationId xmlns:a16="http://schemas.microsoft.com/office/drawing/2014/main" id="{2FA53015-9E9A-4A5B-B87B-30A9CD1EA4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0BA953C-F331-4ABE-9935-94506431A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25002-0AF1-47D4-869E-716590A24BA4}" type="slidenum">
              <a:rPr lang="nl-NL" smtClean="0"/>
              <a:t>‹nr.›</a:t>
            </a:fld>
            <a:endParaRPr lang="nl-NL"/>
          </a:p>
        </p:txBody>
      </p:sp>
    </p:spTree>
    <p:extLst>
      <p:ext uri="{BB962C8B-B14F-4D97-AF65-F5344CB8AC3E}">
        <p14:creationId xmlns:p14="http://schemas.microsoft.com/office/powerpoint/2010/main" val="100223816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www.buurtwijs.nl/tag/sociale-basis" TargetMode="External"/><Relationship Id="rId2" Type="http://schemas.openxmlformats.org/officeDocument/2006/relationships/hyperlink" Target="https://www.sociaalweb.nl/nieuws/8-ideeen-voor-een-leefbare-wijk" TargetMode="External"/><Relationship Id="rId1" Type="http://schemas.openxmlformats.org/officeDocument/2006/relationships/slideLayout" Target="../slideLayouts/slideLayout17.xml"/><Relationship Id="rId5" Type="http://schemas.openxmlformats.org/officeDocument/2006/relationships/hyperlink" Target="https://www.movisie.nl/sites/movisie.nl/files/2020-03/Wij-in-de-wijk.pdf" TargetMode="External"/><Relationship Id="rId4" Type="http://schemas.openxmlformats.org/officeDocument/2006/relationships/hyperlink" Target="https://www.buurtwijs.nl/content/ontmoeting-het-sleutelwoor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23B50-1115-57AB-0538-25CE89C2CEE4}"/>
              </a:ext>
            </a:extLst>
          </p:cNvPr>
          <p:cNvSpPr>
            <a:spLocks noGrp="1"/>
          </p:cNvSpPr>
          <p:nvPr>
            <p:ph type="ctrTitle"/>
          </p:nvPr>
        </p:nvSpPr>
        <p:spPr/>
        <p:txBody>
          <a:bodyPr/>
          <a:lstStyle/>
          <a:p>
            <a:r>
              <a:rPr lang="nl-NL" dirty="0"/>
              <a:t>Les 6 SW </a:t>
            </a:r>
          </a:p>
        </p:txBody>
      </p:sp>
      <p:sp>
        <p:nvSpPr>
          <p:cNvPr id="3" name="Ondertitel 2">
            <a:extLst>
              <a:ext uri="{FF2B5EF4-FFF2-40B4-BE49-F238E27FC236}">
                <a16:creationId xmlns:a16="http://schemas.microsoft.com/office/drawing/2014/main" id="{BBCA351D-3A6A-572B-0BBC-76793D147917}"/>
              </a:ext>
            </a:extLst>
          </p:cNvPr>
          <p:cNvSpPr>
            <a:spLocks noGrp="1"/>
          </p:cNvSpPr>
          <p:nvPr>
            <p:ph type="subTitle" idx="1"/>
          </p:nvPr>
        </p:nvSpPr>
        <p:spPr/>
        <p:txBody>
          <a:bodyPr/>
          <a:lstStyle/>
          <a:p>
            <a:r>
              <a:rPr lang="nl-NL" dirty="0"/>
              <a:t>Lj1 p1 23 24 </a:t>
            </a:r>
          </a:p>
        </p:txBody>
      </p:sp>
    </p:spTree>
    <p:extLst>
      <p:ext uri="{BB962C8B-B14F-4D97-AF65-F5344CB8AC3E}">
        <p14:creationId xmlns:p14="http://schemas.microsoft.com/office/powerpoint/2010/main" val="2553473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CCA3C-8CA9-4C39-A400-63956CFACD8F}"/>
              </a:ext>
            </a:extLst>
          </p:cNvPr>
          <p:cNvSpPr>
            <a:spLocks noGrp="1"/>
          </p:cNvSpPr>
          <p:nvPr>
            <p:ph type="title"/>
          </p:nvPr>
        </p:nvSpPr>
        <p:spPr/>
        <p:txBody>
          <a:bodyPr/>
          <a:lstStyle/>
          <a:p>
            <a:r>
              <a:rPr lang="nl-NL" dirty="0"/>
              <a:t>Fysieke leefbaarheid versterken: </a:t>
            </a:r>
          </a:p>
        </p:txBody>
      </p:sp>
      <p:sp>
        <p:nvSpPr>
          <p:cNvPr id="3" name="Tijdelijke aanduiding voor inhoud 2">
            <a:extLst>
              <a:ext uri="{FF2B5EF4-FFF2-40B4-BE49-F238E27FC236}">
                <a16:creationId xmlns:a16="http://schemas.microsoft.com/office/drawing/2014/main" id="{2105BD16-E054-4859-9C80-9B37E6152A67}"/>
              </a:ext>
            </a:extLst>
          </p:cNvPr>
          <p:cNvSpPr>
            <a:spLocks noGrp="1"/>
          </p:cNvSpPr>
          <p:nvPr>
            <p:ph sz="half" idx="1"/>
          </p:nvPr>
        </p:nvSpPr>
        <p:spPr>
          <a:xfrm>
            <a:off x="838200" y="1027906"/>
            <a:ext cx="9518151" cy="4351338"/>
          </a:xfrm>
        </p:spPr>
        <p:txBody>
          <a:bodyPr/>
          <a:lstStyle/>
          <a:p>
            <a:pPr>
              <a:buFont typeface="Arial" panose="020B0604020202020204" pitchFamily="34" charset="0"/>
              <a:buChar char="•"/>
            </a:pPr>
            <a:endParaRPr lang="nl-NL" dirty="0"/>
          </a:p>
          <a:p>
            <a:pPr marL="0" indent="0">
              <a:buNone/>
            </a:pPr>
            <a:r>
              <a:rPr lang="nl-NL" sz="2400" dirty="0"/>
              <a:t>Door na te denken over verbeteringen </a:t>
            </a:r>
          </a:p>
          <a:p>
            <a:pPr marL="0" indent="0">
              <a:buNone/>
            </a:pPr>
            <a:r>
              <a:rPr lang="nl-NL" sz="2400" dirty="0"/>
              <a:t>op het gebied van:  </a:t>
            </a:r>
          </a:p>
          <a:p>
            <a:pPr>
              <a:buFont typeface="Arial" panose="020B0604020202020204" pitchFamily="34" charset="0"/>
              <a:buChar char="•"/>
            </a:pPr>
            <a:r>
              <a:rPr lang="nl-NL" sz="2400" dirty="0"/>
              <a:t>Zichtbaarheid</a:t>
            </a:r>
          </a:p>
          <a:p>
            <a:pPr>
              <a:buFont typeface="Arial" panose="020B0604020202020204" pitchFamily="34" charset="0"/>
              <a:buChar char="•"/>
            </a:pPr>
            <a:r>
              <a:rPr lang="nl-NL" sz="2400" dirty="0"/>
              <a:t>Eenduidigheid</a:t>
            </a:r>
          </a:p>
          <a:p>
            <a:pPr>
              <a:buFont typeface="Arial" panose="020B0604020202020204" pitchFamily="34" charset="0"/>
              <a:buChar char="•"/>
            </a:pPr>
            <a:r>
              <a:rPr lang="nl-NL" sz="2400" dirty="0"/>
              <a:t>Toegankelijkheid </a:t>
            </a:r>
          </a:p>
          <a:p>
            <a:pPr>
              <a:buFont typeface="Arial" panose="020B0604020202020204" pitchFamily="34" charset="0"/>
              <a:buChar char="•"/>
            </a:pPr>
            <a:r>
              <a:rPr lang="nl-NL" sz="2400" dirty="0"/>
              <a:t>Aantrekkelijkheid </a:t>
            </a:r>
          </a:p>
        </p:txBody>
      </p:sp>
      <p:sp>
        <p:nvSpPr>
          <p:cNvPr id="5" name="Tekstvak 4">
            <a:extLst>
              <a:ext uri="{FF2B5EF4-FFF2-40B4-BE49-F238E27FC236}">
                <a16:creationId xmlns:a16="http://schemas.microsoft.com/office/drawing/2014/main" id="{C4CBBEC6-015A-4829-AC3D-413139A1F3ED}"/>
              </a:ext>
            </a:extLst>
          </p:cNvPr>
          <p:cNvSpPr txBox="1"/>
          <p:nvPr/>
        </p:nvSpPr>
        <p:spPr>
          <a:xfrm>
            <a:off x="733425" y="4455914"/>
            <a:ext cx="943242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Door na te denken over het uitbreiden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van de voorzieningen.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id="{196F94D7-2AB8-43AA-A6F8-9DDBA57550C5}"/>
              </a:ext>
            </a:extLst>
          </p:cNvPr>
          <p:cNvPicPr>
            <a:picLocks noChangeAspect="1"/>
          </p:cNvPicPr>
          <p:nvPr/>
        </p:nvPicPr>
        <p:blipFill>
          <a:blip r:embed="rId2"/>
          <a:stretch>
            <a:fillRect/>
          </a:stretch>
        </p:blipFill>
        <p:spPr>
          <a:xfrm>
            <a:off x="6324600" y="1209675"/>
            <a:ext cx="5362575" cy="5648325"/>
          </a:xfrm>
          <a:prstGeom prst="rect">
            <a:avLst/>
          </a:prstGeom>
        </p:spPr>
      </p:pic>
    </p:spTree>
    <p:extLst>
      <p:ext uri="{BB962C8B-B14F-4D97-AF65-F5344CB8AC3E}">
        <p14:creationId xmlns:p14="http://schemas.microsoft.com/office/powerpoint/2010/main" val="170805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1393B-0A1B-4270-AB51-8715E6150CE8}"/>
              </a:ext>
            </a:extLst>
          </p:cNvPr>
          <p:cNvSpPr>
            <a:spLocks noGrp="1"/>
          </p:cNvSpPr>
          <p:nvPr>
            <p:ph type="title"/>
          </p:nvPr>
        </p:nvSpPr>
        <p:spPr/>
        <p:txBody>
          <a:bodyPr/>
          <a:lstStyle/>
          <a:p>
            <a:r>
              <a:rPr lang="nl-NL" dirty="0"/>
              <a:t>Sociale leefbaarheid versterken </a:t>
            </a:r>
          </a:p>
        </p:txBody>
      </p:sp>
      <p:sp>
        <p:nvSpPr>
          <p:cNvPr id="5" name="Tekstvak 4">
            <a:extLst>
              <a:ext uri="{FF2B5EF4-FFF2-40B4-BE49-F238E27FC236}">
                <a16:creationId xmlns:a16="http://schemas.microsoft.com/office/drawing/2014/main" id="{52494704-7CE3-428F-917F-2990B8667444}"/>
              </a:ext>
            </a:extLst>
          </p:cNvPr>
          <p:cNvSpPr txBox="1"/>
          <p:nvPr/>
        </p:nvSpPr>
        <p:spPr>
          <a:xfrm>
            <a:off x="838200" y="1342329"/>
            <a:ext cx="10730501"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Investeren in sociale cohesie door bv. project Buurt in beweging, Samen Groen of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WatTwest</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Zie bron op wiki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https://www.sociaalweb.nl/nieuws/8-ideeen-voor-een-leefbare-wijk</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Versterken van de sociale basis door activiteiten te organiseren als bloemschikken en biljarten met als doel ONTMOETEN: zie bron op wiki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https://www.buurtwijs.nl/tag/sociale-basis</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en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https://www.buurtwijs.nl/content/ontmoeting-het-sleutelwoord</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Activiteiten in de wijk zoals Nieuwe buren, Boefjes en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Barista’s</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en Krachtstation: zie de bron op wiki: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https://www.movisie.nl/sites/movisie.nl/files/2020-03/Wij-in-de-wijk.pdf</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464209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04875" y="688975"/>
            <a:ext cx="10515600" cy="1325563"/>
          </a:xfrm>
        </p:spPr>
        <p:txBody>
          <a:bodyPr/>
          <a:lstStyle/>
          <a:p>
            <a:r>
              <a:rPr lang="nl-NL" b="1" dirty="0">
                <a:solidFill>
                  <a:schemeClr val="accent2"/>
                </a:solidFill>
              </a:rPr>
              <a:t>Stap 1 om de leefbaarheid in je wijk te versterken:</a:t>
            </a:r>
          </a:p>
        </p:txBody>
      </p:sp>
      <p:sp>
        <p:nvSpPr>
          <p:cNvPr id="10" name="Tekstvak 9">
            <a:extLst>
              <a:ext uri="{FF2B5EF4-FFF2-40B4-BE49-F238E27FC236}">
                <a16:creationId xmlns:a16="http://schemas.microsoft.com/office/drawing/2014/main" id="{94CAA326-0971-42B1-B3FF-22903876F4FF}"/>
              </a:ext>
            </a:extLst>
          </p:cNvPr>
          <p:cNvSpPr txBox="1"/>
          <p:nvPr/>
        </p:nvSpPr>
        <p:spPr>
          <a:xfrm>
            <a:off x="1002105" y="2291940"/>
            <a:ext cx="1032114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Bespreek in tweetallen de laatste versie van de SWOT en help elkaar bij het </a:t>
            </a: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bepalen van 2 verbeterpunten: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1 punt om de fysieke leefbaarheid te vergroten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1 punt om de sociale leefbaarheid te vergroten.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Schrijf die op onder </a:t>
            </a:r>
            <a:r>
              <a:rPr lang="nl-NL" sz="2400" dirty="0">
                <a:solidFill>
                  <a:prstClr val="black"/>
                </a:solidFill>
                <a:latin typeface="Calibri" panose="020F0502020204030204"/>
              </a:rPr>
              <a:t>j</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e SWOT-analyse  </a:t>
            </a:r>
          </a:p>
        </p:txBody>
      </p:sp>
      <p:pic>
        <p:nvPicPr>
          <p:cNvPr id="1026" name="Picture 2" descr="3 stappen voor verandering en verbetering">
            <a:extLst>
              <a:ext uri="{FF2B5EF4-FFF2-40B4-BE49-F238E27FC236}">
                <a16:creationId xmlns:a16="http://schemas.microsoft.com/office/drawing/2014/main" id="{ABDBB784-D061-47D9-88DD-A30CA331A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671" y="3504635"/>
            <a:ext cx="4075334"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093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565828" y="359399"/>
            <a:ext cx="10515600" cy="1325563"/>
          </a:xfrm>
        </p:spPr>
        <p:txBody>
          <a:bodyPr/>
          <a:lstStyle/>
          <a:p>
            <a:r>
              <a:rPr lang="nl-NL" b="1" dirty="0">
                <a:solidFill>
                  <a:schemeClr val="accent2"/>
                </a:solidFill>
              </a:rPr>
              <a:t>Stap 2: de aanpak van de knelpunten</a:t>
            </a:r>
          </a:p>
        </p:txBody>
      </p:sp>
      <p:pic>
        <p:nvPicPr>
          <p:cNvPr id="2050" name="Picture 2" descr="Brainstorm ideas for your product, project or concept by Costaseindis">
            <a:extLst>
              <a:ext uri="{FF2B5EF4-FFF2-40B4-BE49-F238E27FC236}">
                <a16:creationId xmlns:a16="http://schemas.microsoft.com/office/drawing/2014/main" id="{26AEF3FF-8B88-457A-9C14-99DAA3AE8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81" y="1660961"/>
            <a:ext cx="7479587" cy="420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91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649C166-B1CC-47CD-9443-037DDCC22797}"/>
              </a:ext>
            </a:extLst>
          </p:cNvPr>
          <p:cNvSpPr txBox="1"/>
          <p:nvPr/>
        </p:nvSpPr>
        <p:spPr>
          <a:xfrm>
            <a:off x="864013" y="703541"/>
            <a:ext cx="917482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Hoe gaan we dat doen?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Maak een mindmap of een ideeën raamwerk met al jullie ideeën: </a:t>
            </a:r>
          </a:p>
        </p:txBody>
      </p:sp>
      <p:pic>
        <p:nvPicPr>
          <p:cNvPr id="3074" name="Picture 2" descr="Mind Maps - Learning Fundamentals">
            <a:extLst>
              <a:ext uri="{FF2B5EF4-FFF2-40B4-BE49-F238E27FC236}">
                <a16:creationId xmlns:a16="http://schemas.microsoft.com/office/drawing/2014/main" id="{363DDCDF-486C-4015-9D29-141550DB5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893" y="1687726"/>
            <a:ext cx="4206571" cy="297768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441C3613-1358-4394-BC44-C86B9F15E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12597" y="2351139"/>
            <a:ext cx="4667226" cy="350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613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04875" y="688975"/>
            <a:ext cx="10515600" cy="1325563"/>
          </a:xfrm>
        </p:spPr>
        <p:txBody>
          <a:bodyPr/>
          <a:lstStyle/>
          <a:p>
            <a:r>
              <a:rPr lang="nl-NL" b="1" dirty="0">
                <a:solidFill>
                  <a:schemeClr val="accent2"/>
                </a:solidFill>
              </a:rPr>
              <a:t>Stap 3: input verzamelen </a:t>
            </a:r>
          </a:p>
        </p:txBody>
      </p:sp>
      <p:sp>
        <p:nvSpPr>
          <p:cNvPr id="3" name="Tekstvak 2">
            <a:extLst>
              <a:ext uri="{FF2B5EF4-FFF2-40B4-BE49-F238E27FC236}">
                <a16:creationId xmlns:a16="http://schemas.microsoft.com/office/drawing/2014/main" id="{F69F3F0F-CA63-4C4C-9B03-D47B86F8612B}"/>
              </a:ext>
            </a:extLst>
          </p:cNvPr>
          <p:cNvSpPr txBox="1"/>
          <p:nvPr/>
        </p:nvSpPr>
        <p:spPr>
          <a:xfrm>
            <a:off x="904875" y="2147299"/>
            <a:ext cx="97501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Ga naar Wiki en zoek onder les 7 de bijlage met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heeeeeel</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veel ideeën;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a) Welke van deze ideeën dragen bij aan het oplossen van de 2 knelpunten?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b) Vul die aan in je mindmap. </a:t>
            </a:r>
          </a:p>
        </p:txBody>
      </p:sp>
    </p:spTree>
    <p:extLst>
      <p:ext uri="{BB962C8B-B14F-4D97-AF65-F5344CB8AC3E}">
        <p14:creationId xmlns:p14="http://schemas.microsoft.com/office/powerpoint/2010/main" val="2612900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CCA3C-8CA9-4C39-A400-63956CFACD8F}"/>
              </a:ext>
            </a:extLst>
          </p:cNvPr>
          <p:cNvSpPr>
            <a:spLocks noGrp="1"/>
          </p:cNvSpPr>
          <p:nvPr>
            <p:ph type="title"/>
          </p:nvPr>
        </p:nvSpPr>
        <p:spPr>
          <a:xfrm>
            <a:off x="466725" y="222250"/>
            <a:ext cx="10515600" cy="1325563"/>
          </a:xfrm>
        </p:spPr>
        <p:txBody>
          <a:bodyPr/>
          <a:lstStyle/>
          <a:p>
            <a:r>
              <a:rPr lang="nl-NL" dirty="0"/>
              <a:t>Richtingen van oplossingen: </a:t>
            </a:r>
          </a:p>
        </p:txBody>
      </p:sp>
      <p:sp>
        <p:nvSpPr>
          <p:cNvPr id="3" name="Tijdelijke aanduiding voor inhoud 2">
            <a:extLst>
              <a:ext uri="{FF2B5EF4-FFF2-40B4-BE49-F238E27FC236}">
                <a16:creationId xmlns:a16="http://schemas.microsoft.com/office/drawing/2014/main" id="{2105BD16-E054-4859-9C80-9B37E6152A67}"/>
              </a:ext>
            </a:extLst>
          </p:cNvPr>
          <p:cNvSpPr>
            <a:spLocks noGrp="1"/>
          </p:cNvSpPr>
          <p:nvPr>
            <p:ph sz="half" idx="1"/>
          </p:nvPr>
        </p:nvSpPr>
        <p:spPr>
          <a:xfrm>
            <a:off x="647700" y="1464068"/>
            <a:ext cx="5963292" cy="4351338"/>
          </a:xfrm>
        </p:spPr>
        <p:txBody>
          <a:bodyPr/>
          <a:lstStyle/>
          <a:p>
            <a:pPr marL="0" indent="0">
              <a:buNone/>
            </a:pPr>
            <a:r>
              <a:rPr lang="nl-NL" sz="3600" dirty="0">
                <a:solidFill>
                  <a:schemeClr val="accent6"/>
                </a:solidFill>
              </a:rPr>
              <a:t>1. Op gebied van fysieke leefbaarheid:</a:t>
            </a:r>
          </a:p>
          <a:p>
            <a:pPr marL="0" indent="0">
              <a:buNone/>
            </a:pPr>
            <a:r>
              <a:rPr lang="nl-NL" sz="2400" dirty="0"/>
              <a:t>Zichtbaarheid</a:t>
            </a:r>
          </a:p>
          <a:p>
            <a:r>
              <a:rPr lang="nl-NL" sz="2400" dirty="0"/>
              <a:t>Eenduidigheid</a:t>
            </a:r>
          </a:p>
          <a:p>
            <a:r>
              <a:rPr lang="nl-NL" sz="2400" dirty="0"/>
              <a:t>Toegankelijkheid </a:t>
            </a:r>
          </a:p>
          <a:p>
            <a:r>
              <a:rPr lang="nl-NL" sz="2400" dirty="0"/>
              <a:t>Aantrekkelijkheid </a:t>
            </a:r>
          </a:p>
          <a:p>
            <a:pPr marL="0" indent="0">
              <a:buNone/>
            </a:pPr>
            <a:r>
              <a:rPr lang="nl-NL" sz="2400" dirty="0"/>
              <a:t>Voorzieningen </a:t>
            </a:r>
          </a:p>
          <a:p>
            <a:pPr marL="0" indent="0">
              <a:buNone/>
            </a:pPr>
            <a:endParaRPr lang="nl-NL" sz="2400" dirty="0"/>
          </a:p>
        </p:txBody>
      </p:sp>
      <p:sp>
        <p:nvSpPr>
          <p:cNvPr id="6" name="Tekstvak 5">
            <a:extLst>
              <a:ext uri="{FF2B5EF4-FFF2-40B4-BE49-F238E27FC236}">
                <a16:creationId xmlns:a16="http://schemas.microsoft.com/office/drawing/2014/main" id="{27FBE74E-F42E-4626-BDA8-A4CBE36FB5EE}"/>
              </a:ext>
            </a:extLst>
          </p:cNvPr>
          <p:cNvSpPr txBox="1"/>
          <p:nvPr/>
        </p:nvSpPr>
        <p:spPr>
          <a:xfrm>
            <a:off x="6029646" y="1349768"/>
            <a:ext cx="6096000" cy="21852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70AD47"/>
                </a:solidFill>
                <a:effectLst/>
                <a:uLnTx/>
                <a:uFillTx/>
                <a:latin typeface="Calibri" panose="020F0502020204030204"/>
                <a:ea typeface="+mn-ea"/>
                <a:cs typeface="+mn-cs"/>
              </a:rPr>
              <a:t>2. Op gebied van de sociale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70AD47"/>
                </a:solidFill>
                <a:effectLst/>
                <a:uLnTx/>
                <a:uFillTx/>
                <a:latin typeface="Calibri" panose="020F0502020204030204"/>
                <a:ea typeface="+mn-ea"/>
                <a:cs typeface="+mn-cs"/>
              </a:rPr>
              <a:t>leefbaarheid?!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srgbClr val="70AD4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Projecten, activiteiten, voorzieningen</a:t>
            </a:r>
          </a:p>
        </p:txBody>
      </p:sp>
    </p:spTree>
    <p:extLst>
      <p:ext uri="{BB962C8B-B14F-4D97-AF65-F5344CB8AC3E}">
        <p14:creationId xmlns:p14="http://schemas.microsoft.com/office/powerpoint/2010/main" val="3298438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76794" y="915007"/>
            <a:ext cx="10515600" cy="1325563"/>
          </a:xfrm>
        </p:spPr>
        <p:txBody>
          <a:bodyPr/>
          <a:lstStyle/>
          <a:p>
            <a:r>
              <a:rPr lang="nl-NL" b="1" dirty="0">
                <a:solidFill>
                  <a:schemeClr val="accent2"/>
                </a:solidFill>
              </a:rPr>
              <a:t>Stap 4: keuze maken &amp; uitwerken</a:t>
            </a:r>
          </a:p>
        </p:txBody>
      </p:sp>
      <p:sp>
        <p:nvSpPr>
          <p:cNvPr id="3" name="Tekstvak 2">
            <a:extLst>
              <a:ext uri="{FF2B5EF4-FFF2-40B4-BE49-F238E27FC236}">
                <a16:creationId xmlns:a16="http://schemas.microsoft.com/office/drawing/2014/main" id="{F69F3F0F-CA63-4C4C-9B03-D47B86F8612B}"/>
              </a:ext>
            </a:extLst>
          </p:cNvPr>
          <p:cNvSpPr txBox="1"/>
          <p:nvPr/>
        </p:nvSpPr>
        <p:spPr>
          <a:xfrm>
            <a:off x="904875" y="2147299"/>
            <a:ext cx="97501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Welke ideeën zijn reëel en toepasbaar &gt; maak een keuze en werk die uit. </a:t>
            </a:r>
          </a:p>
        </p:txBody>
      </p:sp>
      <p:graphicFrame>
        <p:nvGraphicFramePr>
          <p:cNvPr id="4" name="Diagram 3">
            <a:extLst>
              <a:ext uri="{FF2B5EF4-FFF2-40B4-BE49-F238E27FC236}">
                <a16:creationId xmlns:a16="http://schemas.microsoft.com/office/drawing/2014/main" id="{6609324A-D847-4271-B627-9C54A27321DD}"/>
              </a:ext>
            </a:extLst>
          </p:cNvPr>
          <p:cNvGraphicFramePr/>
          <p:nvPr/>
        </p:nvGraphicFramePr>
        <p:xfrm>
          <a:off x="401441" y="781180"/>
          <a:ext cx="11214243" cy="6297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75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01FD1-C035-477C-A712-EBEDA15B5299}"/>
              </a:ext>
            </a:extLst>
          </p:cNvPr>
          <p:cNvSpPr>
            <a:spLocks noGrp="1"/>
          </p:cNvSpPr>
          <p:nvPr>
            <p:ph type="title"/>
          </p:nvPr>
        </p:nvSpPr>
        <p:spPr/>
        <p:txBody>
          <a:bodyPr/>
          <a:lstStyle/>
          <a:p>
            <a:r>
              <a:rPr lang="nl-NL" dirty="0"/>
              <a:t>Welkom bij Stad en Wijk </a:t>
            </a:r>
          </a:p>
        </p:txBody>
      </p:sp>
      <p:pic>
        <p:nvPicPr>
          <p:cNvPr id="3" name="Afbeelding 2">
            <a:extLst>
              <a:ext uri="{FF2B5EF4-FFF2-40B4-BE49-F238E27FC236}">
                <a16:creationId xmlns:a16="http://schemas.microsoft.com/office/drawing/2014/main" id="{A02FDD5C-829F-428F-9920-23D9F3F53898}"/>
              </a:ext>
            </a:extLst>
          </p:cNvPr>
          <p:cNvPicPr>
            <a:picLocks noChangeAspect="1"/>
          </p:cNvPicPr>
          <p:nvPr/>
        </p:nvPicPr>
        <p:blipFill>
          <a:blip r:embed="rId2"/>
          <a:stretch>
            <a:fillRect/>
          </a:stretch>
        </p:blipFill>
        <p:spPr>
          <a:xfrm>
            <a:off x="1056586" y="1846053"/>
            <a:ext cx="8522503" cy="4547291"/>
          </a:xfrm>
          <a:prstGeom prst="rect">
            <a:avLst/>
          </a:prstGeom>
        </p:spPr>
      </p:pic>
    </p:spTree>
    <p:extLst>
      <p:ext uri="{BB962C8B-B14F-4D97-AF65-F5344CB8AC3E}">
        <p14:creationId xmlns:p14="http://schemas.microsoft.com/office/powerpoint/2010/main" val="426721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chemeClr val="accent6"/>
                </a:solidFill>
                <a:latin typeface="Arial" panose="020B0604020202020204" pitchFamily="34" charset="0"/>
                <a:cs typeface="Arial" panose="020B0604020202020204" pitchFamily="34" charset="0"/>
              </a:rPr>
              <a:t>Expertles</a:t>
            </a:r>
            <a:r>
              <a:rPr lang="nl-NL" sz="4400" b="1" dirty="0">
                <a:solidFill>
                  <a:schemeClr val="accent6"/>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45542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L="0" marR="0" lvl="0" indent="0" algn="l" defTabSz="914400" rtl="0" eaLnBrk="1" fontAlgn="base" latinLnBrk="0" hangingPunct="1">
              <a:lnSpc>
                <a:spcPct val="90000"/>
              </a:lnSpc>
              <a:spcBef>
                <a:spcPts val="1000"/>
              </a:spcBef>
              <a:spcAft>
                <a:spcPct val="0"/>
              </a:spcAft>
              <a:buClrTx/>
              <a:buSzTx/>
              <a:buNone/>
              <a:tabLst/>
              <a:defRPr/>
            </a:pPr>
            <a:r>
              <a:rPr lang="nl-NL" sz="1800" dirty="0">
                <a:solidFill>
                  <a:srgbClr val="000644"/>
                </a:solidFill>
                <a:latin typeface="Arial" panose="020B0604020202020204" pitchFamily="34" charset="0"/>
                <a:cs typeface="Arial" panose="020B0604020202020204" pitchFamily="34" charset="0"/>
              </a:rPr>
              <a:t>Bewonersparticipatie</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endParaRPr lang="nl-NL" sz="1800" dirty="0">
              <a:solidFill>
                <a:srgbClr val="000644"/>
              </a:solidFill>
              <a:latin typeface="Arial" panose="020B0604020202020204" pitchFamily="34" charset="0"/>
              <a:cs typeface="Arial" panose="020B0604020202020204" pitchFamily="34" charset="0"/>
            </a:endParaRP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endPar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4082238886"/>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bg2"/>
                          </a:solidFill>
                        </a:rPr>
                        <a:t>Week 2</a:t>
                      </a:r>
                      <a:endParaRPr lang="nl-NL" sz="1200" b="0" kern="1200" dirty="0">
                        <a:solidFill>
                          <a:schemeClr val="bg2"/>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0" kern="1200" dirty="0">
                          <a:solidFill>
                            <a:schemeClr val="bg2"/>
                          </a:solidFill>
                        </a:rPr>
                        <a:t>Week 5</a:t>
                      </a:r>
                      <a:endParaRPr lang="nl-NL" sz="1200" b="0" kern="1200" dirty="0">
                        <a:solidFill>
                          <a:schemeClr val="bg2"/>
                        </a:solidFill>
                        <a:latin typeface="+mn-lt"/>
                        <a:ea typeface="+mn-ea"/>
                        <a:cs typeface="+mn-cs"/>
                      </a:endParaRPr>
                    </a:p>
                  </a:txBody>
                  <a:tcPr anchor="ctr"/>
                </a:tc>
                <a:tc>
                  <a:txBody>
                    <a:bodyPr/>
                    <a:lstStyle/>
                    <a:p>
                      <a:pPr algn="ctr"/>
                      <a:r>
                        <a:rPr lang="nl-NL" sz="1200" dirty="0">
                          <a:solidFill>
                            <a:schemeClr val="tx1"/>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647582" y="3391434"/>
            <a:ext cx="3902710" cy="2004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indent="0" defTabSz="914400">
              <a:buNone/>
              <a:defRPr/>
            </a:pPr>
            <a:r>
              <a:rPr kumimoji="0" lang="nl-NL" sz="1800" i="0" u="none" strike="noStrike" kern="1200" cap="none" spc="0" normalizeH="0" baseline="0" noProof="0" dirty="0">
                <a:ln>
                  <a:noFill/>
                </a:ln>
                <a:solidFill>
                  <a:srgbClr val="000644"/>
                </a:solidFill>
                <a:effectLst/>
                <a:uLnTx/>
                <a:uFillTx/>
                <a:latin typeface="Arial"/>
                <a:cs typeface="Arial"/>
              </a:rPr>
              <a:t>Les 5 van </a:t>
            </a:r>
            <a:r>
              <a:rPr lang="nl-NL" sz="1800" dirty="0">
                <a:solidFill>
                  <a:srgbClr val="000644"/>
                </a:solidFill>
                <a:latin typeface="Arial"/>
                <a:cs typeface="Arial"/>
              </a:rPr>
              <a:t>maandag 9 oktober</a:t>
            </a:r>
            <a:endParaRPr lang="nl-NL" sz="1800" i="0" u="none" strike="noStrike" kern="1200" cap="none" spc="0" normalizeH="0" baseline="0" noProof="0" dirty="0">
              <a:ln>
                <a:noFill/>
              </a:ln>
              <a:solidFill>
                <a:srgbClr val="000644"/>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4692030"/>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a:t>
            </a: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311300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E2FB7-41A3-4093-10F4-6C85A8A195D9}"/>
              </a:ext>
            </a:extLst>
          </p:cNvPr>
          <p:cNvSpPr>
            <a:spLocks noGrp="1"/>
          </p:cNvSpPr>
          <p:nvPr>
            <p:ph type="title"/>
          </p:nvPr>
        </p:nvSpPr>
        <p:spPr>
          <a:xfrm>
            <a:off x="838200" y="0"/>
            <a:ext cx="10515600" cy="1325563"/>
          </a:xfrm>
        </p:spPr>
        <p:txBody>
          <a:bodyPr/>
          <a:lstStyle/>
          <a:p>
            <a:r>
              <a:rPr lang="nl-NL" dirty="0"/>
              <a:t>Over het verslag</a:t>
            </a:r>
          </a:p>
        </p:txBody>
      </p:sp>
      <p:pic>
        <p:nvPicPr>
          <p:cNvPr id="8" name="Afbeelding 7">
            <a:extLst>
              <a:ext uri="{FF2B5EF4-FFF2-40B4-BE49-F238E27FC236}">
                <a16:creationId xmlns:a16="http://schemas.microsoft.com/office/drawing/2014/main" id="{28323970-FD46-1565-43B1-B6408E249FBC}"/>
              </a:ext>
            </a:extLst>
          </p:cNvPr>
          <p:cNvPicPr>
            <a:picLocks noChangeAspect="1"/>
          </p:cNvPicPr>
          <p:nvPr/>
        </p:nvPicPr>
        <p:blipFill rotWithShape="1">
          <a:blip r:embed="rId3"/>
          <a:srcRect t="3456" b="2717"/>
          <a:stretch/>
        </p:blipFill>
        <p:spPr>
          <a:xfrm>
            <a:off x="838200" y="1227666"/>
            <a:ext cx="9652000" cy="5094111"/>
          </a:xfrm>
          <a:prstGeom prst="rect">
            <a:avLst/>
          </a:prstGeom>
        </p:spPr>
      </p:pic>
    </p:spTree>
    <p:extLst>
      <p:ext uri="{BB962C8B-B14F-4D97-AF65-F5344CB8AC3E}">
        <p14:creationId xmlns:p14="http://schemas.microsoft.com/office/powerpoint/2010/main" val="103396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4F9A2E47-B54A-C76B-89D8-991EE3C752B6}"/>
              </a:ext>
            </a:extLst>
          </p:cNvPr>
          <p:cNvSpPr txBox="1"/>
          <p:nvPr/>
        </p:nvSpPr>
        <p:spPr>
          <a:xfrm>
            <a:off x="195942" y="82994"/>
            <a:ext cx="11353801" cy="5987024"/>
          </a:xfrm>
          <a:prstGeom prst="rect">
            <a:avLst/>
          </a:prstGeom>
          <a:noFill/>
        </p:spPr>
        <p:txBody>
          <a:bodyPr wrap="square">
            <a:spAutoFit/>
          </a:bodyPr>
          <a:lstStyle/>
          <a:p>
            <a:pPr>
              <a:lnSpc>
                <a:spcPct val="107000"/>
              </a:lnSpc>
              <a:spcBef>
                <a:spcPts val="200"/>
              </a:spcBef>
            </a:pPr>
            <a:r>
              <a:rPr lang="nl-NL"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Algemene inleiding </a:t>
            </a:r>
          </a:p>
          <a:p>
            <a:pPr>
              <a:lnSpc>
                <a:spcPct val="107000"/>
              </a:lnSpc>
              <a:spcAft>
                <a:spcPts val="800"/>
              </a:spcAft>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Verslag zelf </a:t>
            </a:r>
          </a:p>
          <a:p>
            <a:pPr marL="342900" lvl="0" indent="-342900">
              <a:lnSpc>
                <a:spcPct val="107000"/>
              </a:lnSpc>
              <a:buFont typeface="+mj-lt"/>
              <a:buAutoNum type="arabicPeriod"/>
            </a:pPr>
            <a:r>
              <a:rPr lang="nl-NL" sz="1600" u="sng" kern="100" dirty="0">
                <a:effectLst/>
                <a:latin typeface="Calibri" panose="020F0502020204030204" pitchFamily="34" charset="0"/>
                <a:ea typeface="Calibri" panose="020F0502020204030204" pitchFamily="34" charset="0"/>
                <a:cs typeface="Times New Roman" panose="02020603050405020304" pitchFamily="18" charset="0"/>
              </a:rPr>
              <a:t>Een beschrijving  en een kaartje van je wijk.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Maak een beschrijving van de wijk met daarin minimaal: </a:t>
            </a:r>
          </a:p>
          <a:p>
            <a:pPr marL="1143000" lvl="2" indent="-228600">
              <a:lnSpc>
                <a:spcPct val="107000"/>
              </a:lnSpc>
              <a:buFont typeface="Symbol" panose="05050102010706020507" pitchFamily="18" charset="2"/>
              <a:buChar char=""/>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waar ligt de wijk, </a:t>
            </a:r>
          </a:p>
          <a:p>
            <a:pPr marL="1143000" lvl="2" indent="-228600">
              <a:lnSpc>
                <a:spcPct val="107000"/>
              </a:lnSpc>
              <a:buFont typeface="Symbol" panose="05050102010706020507" pitchFamily="18" charset="2"/>
              <a:buChar char=""/>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wanneer is de wijk gebouwd</a:t>
            </a:r>
          </a:p>
          <a:p>
            <a:pPr marL="1143000" lvl="2" indent="-228600">
              <a:lnSpc>
                <a:spcPct val="107000"/>
              </a:lnSpc>
              <a:buFont typeface="Symbol" panose="05050102010706020507" pitchFamily="18" charset="2"/>
              <a:buChar char=""/>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voor wie</a:t>
            </a:r>
          </a:p>
          <a:p>
            <a:pPr marL="1143000" lvl="2" indent="-228600">
              <a:lnSpc>
                <a:spcPct val="107000"/>
              </a:lnSpc>
              <a:buFont typeface="Symbol" panose="05050102010706020507" pitchFamily="18" charset="2"/>
              <a:buChar char=""/>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voorzieningen</a:t>
            </a:r>
          </a:p>
          <a:p>
            <a:pPr marL="1143000" lvl="2" indent="-228600">
              <a:lnSpc>
                <a:spcPct val="107000"/>
              </a:lnSpc>
              <a:buFont typeface="Symbol" panose="05050102010706020507" pitchFamily="18" charset="2"/>
              <a:buChar char=""/>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aantal bewoners</a:t>
            </a:r>
          </a:p>
          <a:p>
            <a:pPr marL="1143000" lvl="2" indent="-228600">
              <a:lnSpc>
                <a:spcPct val="107000"/>
              </a:lnSpc>
              <a:buFont typeface="Symbol" panose="05050102010706020507" pitchFamily="18" charset="2"/>
              <a:buChar char=""/>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sfeer in de wijk</a:t>
            </a:r>
          </a:p>
          <a:p>
            <a:pPr marL="1143000" lvl="2" indent="-228600">
              <a:lnSpc>
                <a:spcPct val="107000"/>
              </a:lnSpc>
              <a:buFont typeface="Symbol" panose="05050102010706020507" pitchFamily="18" charset="2"/>
              <a:buChar char=""/>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speciale dingen.</a:t>
            </a:r>
          </a:p>
          <a:p>
            <a:pPr marL="742950" lvl="1" indent="-285750">
              <a:lnSpc>
                <a:spcPct val="107000"/>
              </a:lnSpc>
              <a:buFont typeface="+mj-lt"/>
              <a:buAutoNum type="alphaLcPeriod"/>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Het kaartje van je wijk / buurt / dorp  (bv. via google </a:t>
            </a:r>
            <a:r>
              <a:rPr lang="nl-NL" sz="1600" kern="100" dirty="0" err="1">
                <a:effectLst/>
                <a:latin typeface="Calibri" panose="020F0502020204030204" pitchFamily="34" charset="0"/>
                <a:ea typeface="Calibri" panose="020F0502020204030204" pitchFamily="34" charset="0"/>
                <a:cs typeface="Times New Roman" panose="02020603050405020304" pitchFamily="18" charset="0"/>
              </a:rPr>
              <a:t>maps</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buFont typeface="+mj-lt"/>
              <a:buAutoNum type="alphaLcPeriod"/>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In dat kaartje staan de vijf plaatsen die je bekeken hebt met je schouwboekje aangegeven met bv. een bolletje of ander teken. </a:t>
            </a:r>
          </a:p>
          <a:p>
            <a:pPr marL="742950" lvl="1" indent="-285750">
              <a:lnSpc>
                <a:spcPct val="107000"/>
              </a:lnSpc>
              <a:buFont typeface="+mj-lt"/>
              <a:buAutoNum type="alphaLcPeriod"/>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Voeg ook het deskresearch hier toe over de demografische gegevens, neem daarin in ieder geval </a:t>
            </a:r>
          </a:p>
          <a:p>
            <a:pPr marL="1143000" lvl="2" indent="-228600">
              <a:lnSpc>
                <a:spcPct val="107000"/>
              </a:lnSpc>
              <a:buFont typeface="Symbol" panose="05050102010706020507" pitchFamily="18" charset="2"/>
              <a:buChar char=""/>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de leeftijdsopbouw van de inwoners van je wijk, </a:t>
            </a:r>
          </a:p>
          <a:p>
            <a:pPr marL="1143000" lvl="2" indent="-228600">
              <a:lnSpc>
                <a:spcPct val="107000"/>
              </a:lnSpc>
              <a:buFont typeface="Symbol" panose="05050102010706020507" pitchFamily="18" charset="2"/>
              <a:buChar char=""/>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gemiddeld aantal personen per huishouden,</a:t>
            </a:r>
          </a:p>
          <a:p>
            <a:pPr marL="1143000" lvl="2" indent="-228600">
              <a:lnSpc>
                <a:spcPct val="107000"/>
              </a:lnSpc>
              <a:spcAft>
                <a:spcPts val="800"/>
              </a:spcAft>
              <a:buFont typeface="Symbol" panose="05050102010706020507" pitchFamily="18" charset="2"/>
              <a:buChar char=""/>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het aantal personen met een migratieachtergrond. </a:t>
            </a:r>
          </a:p>
          <a:p>
            <a:pPr marL="449580" indent="449580">
              <a:lnSpc>
                <a:spcPct val="107000"/>
              </a:lnSpc>
              <a:spcAft>
                <a:spcPts val="800"/>
              </a:spcAft>
            </a:pP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Gebruik de site van het CBS hiervoor (les van 2-10) </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678180">
              <a:lnSpc>
                <a:spcPct val="107000"/>
              </a:lnSpc>
              <a:spcAft>
                <a:spcPts val="800"/>
              </a:spcAft>
            </a:pPr>
            <a:r>
              <a:rPr lang="nl-NL" sz="1600" b="1" kern="100" dirty="0">
                <a:effectLst/>
                <a:latin typeface="Calibri" panose="020F0502020204030204" pitchFamily="34" charset="0"/>
                <a:ea typeface="Calibri" panose="020F0502020204030204" pitchFamily="34" charset="0"/>
                <a:cs typeface="Times New Roman" panose="02020603050405020304" pitchFamily="18" charset="0"/>
              </a:rPr>
              <a:t>e</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Voeg informatie over de sociale leefbaarheid hier ook toe: onderzoek en beschrijf hoe de bewoners in je wijk gescoord hebben op onderdelen van de ‘sociale leefbaarheid’ in de </a:t>
            </a:r>
            <a:r>
              <a:rPr lang="nl-NL" sz="1600" kern="100" dirty="0" err="1">
                <a:effectLst/>
                <a:latin typeface="Calibri" panose="020F0502020204030204" pitchFamily="34" charset="0"/>
                <a:ea typeface="Calibri" panose="020F0502020204030204" pitchFamily="34" charset="0"/>
                <a:cs typeface="Times New Roman" panose="02020603050405020304" pitchFamily="18" charset="0"/>
              </a:rPr>
              <a:t>Leefbarometer</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of Lemon-meting. Gebruik één van beide sites hiervoor. </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les van 2-10)</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74259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F53AA078-2828-2212-408E-6D8C71CFAFA7}"/>
              </a:ext>
            </a:extLst>
          </p:cNvPr>
          <p:cNvSpPr txBox="1"/>
          <p:nvPr/>
        </p:nvSpPr>
        <p:spPr>
          <a:xfrm>
            <a:off x="293913" y="444036"/>
            <a:ext cx="10940144" cy="5632311"/>
          </a:xfrm>
          <a:prstGeom prst="rect">
            <a:avLst/>
          </a:prstGeom>
          <a:noFill/>
        </p:spPr>
        <p:txBody>
          <a:bodyPr wrap="square">
            <a:spAutoFit/>
          </a:bodyPr>
          <a:lstStyle/>
          <a:p>
            <a:r>
              <a:rPr lang="nl-NL" dirty="0"/>
              <a:t>2.	Belangrijke ontwikkelingen in de wijk/buurt.  </a:t>
            </a:r>
          </a:p>
          <a:p>
            <a:r>
              <a:rPr lang="nl-NL" dirty="0"/>
              <a:t>	a. Denk aan sloop, nieuwbouw, nieuwe school, aanleg nieuw park?</a:t>
            </a:r>
          </a:p>
          <a:p>
            <a:endParaRPr lang="nl-NL" dirty="0"/>
          </a:p>
          <a:p>
            <a:r>
              <a:rPr lang="nl-NL" dirty="0"/>
              <a:t>3.	Het verzameloverzicht uit het schouwboekje.</a:t>
            </a:r>
          </a:p>
          <a:p>
            <a:r>
              <a:rPr lang="nl-NL" dirty="0"/>
              <a:t>	a. Maak een foto van het verzameloverzicht uit het schouwboekje en plak die in je verslag. </a:t>
            </a:r>
          </a:p>
          <a:p>
            <a:endParaRPr lang="nl-NL" dirty="0"/>
          </a:p>
          <a:p>
            <a:r>
              <a:rPr lang="nl-NL" dirty="0"/>
              <a:t>4.	10 foto’s van onderdelen uit de wijkschouw, genomen om de 5 plaatsen die je bekeken hebt met het 	schouwboekje. </a:t>
            </a:r>
          </a:p>
          <a:p>
            <a:r>
              <a:rPr lang="nl-NL" dirty="0"/>
              <a:t>	a. Geef per plaats aan welke foto’s je gemaakt hebt en waarom.  </a:t>
            </a:r>
          </a:p>
          <a:p>
            <a:endParaRPr lang="nl-NL" dirty="0"/>
          </a:p>
          <a:p>
            <a:r>
              <a:rPr lang="nl-NL" dirty="0"/>
              <a:t>5.	SWOT-analyse van de fysieke kenmerken van jouw wijk</a:t>
            </a:r>
          </a:p>
          <a:p>
            <a:r>
              <a:rPr lang="nl-NL" dirty="0"/>
              <a:t>	a. Schrijf een korte inleiding over de betekenis van een SWOT analyse en waarom die in dit TP hoort. </a:t>
            </a:r>
          </a:p>
          <a:p>
            <a:r>
              <a:rPr lang="nl-NL" dirty="0"/>
              <a:t>	b. je voegt een schema met twee kolommen en 2 rijen in en vult daarin de sterke kanten, de zwakke 	kanten van je wijk in, de kansen en de bedreigingen. Je kunt hiervoor de gegevens uit de wijkschouw 	meenemen en ook de gegevens uit de deskresearch over de sociale leefbaarheid (Lemonmeter of 	</a:t>
            </a:r>
            <a:r>
              <a:rPr lang="nl-NL" dirty="0" err="1"/>
              <a:t>Leefbaromter</a:t>
            </a:r>
            <a:r>
              <a:rPr lang="nl-NL" dirty="0"/>
              <a:t>). </a:t>
            </a:r>
          </a:p>
          <a:p>
            <a:endParaRPr lang="nl-NL" dirty="0"/>
          </a:p>
          <a:p>
            <a:r>
              <a:rPr lang="nl-NL" dirty="0"/>
              <a:t>6.	Lijst van maatregelen om je wijk te verbeteren.</a:t>
            </a:r>
          </a:p>
          <a:p>
            <a:r>
              <a:rPr lang="nl-NL" dirty="0"/>
              <a:t>	a. Welke maatregelen zijn toepasbaar om de leefbaarheid in jouw wijk te versterken? </a:t>
            </a:r>
          </a:p>
          <a:p>
            <a:r>
              <a:rPr lang="nl-NL" dirty="0"/>
              <a:t>	(les van vandaag krijg  je hierover meer info) </a:t>
            </a:r>
          </a:p>
        </p:txBody>
      </p:sp>
    </p:spTree>
    <p:extLst>
      <p:ext uri="{BB962C8B-B14F-4D97-AF65-F5344CB8AC3E}">
        <p14:creationId xmlns:p14="http://schemas.microsoft.com/office/powerpoint/2010/main" val="149942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F98F4-6590-4879-B179-6C94F0467C01}"/>
              </a:ext>
            </a:extLst>
          </p:cNvPr>
          <p:cNvSpPr>
            <a:spLocks noGrp="1"/>
          </p:cNvSpPr>
          <p:nvPr>
            <p:ph type="title"/>
          </p:nvPr>
        </p:nvSpPr>
        <p:spPr/>
        <p:txBody>
          <a:bodyPr/>
          <a:lstStyle/>
          <a:p>
            <a:r>
              <a:rPr lang="nl-NL" dirty="0"/>
              <a:t>SWOT  </a:t>
            </a:r>
          </a:p>
        </p:txBody>
      </p:sp>
      <p:pic>
        <p:nvPicPr>
          <p:cNvPr id="5" name="Afbeelding 4">
            <a:extLst>
              <a:ext uri="{FF2B5EF4-FFF2-40B4-BE49-F238E27FC236}">
                <a16:creationId xmlns:a16="http://schemas.microsoft.com/office/drawing/2014/main" id="{A83B31E9-B2CE-4F95-AE42-585345915736}"/>
              </a:ext>
            </a:extLst>
          </p:cNvPr>
          <p:cNvPicPr>
            <a:picLocks noChangeAspect="1"/>
          </p:cNvPicPr>
          <p:nvPr/>
        </p:nvPicPr>
        <p:blipFill>
          <a:blip r:embed="rId2"/>
          <a:stretch>
            <a:fillRect/>
          </a:stretch>
        </p:blipFill>
        <p:spPr>
          <a:xfrm>
            <a:off x="2448897" y="1690688"/>
            <a:ext cx="6027401" cy="4400232"/>
          </a:xfrm>
          <a:prstGeom prst="rect">
            <a:avLst/>
          </a:prstGeom>
        </p:spPr>
      </p:pic>
    </p:spTree>
    <p:extLst>
      <p:ext uri="{BB962C8B-B14F-4D97-AF65-F5344CB8AC3E}">
        <p14:creationId xmlns:p14="http://schemas.microsoft.com/office/powerpoint/2010/main" val="206666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Voorbeeld SWOT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06" y="1594641"/>
            <a:ext cx="8969024" cy="453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25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721995" y="711835"/>
            <a:ext cx="10515600" cy="1325563"/>
          </a:xfrm>
        </p:spPr>
        <p:txBody>
          <a:bodyPr/>
          <a:lstStyle/>
          <a:p>
            <a:r>
              <a:rPr lang="nl-NL" b="1" dirty="0">
                <a:solidFill>
                  <a:schemeClr val="accent2"/>
                </a:solidFill>
              </a:rPr>
              <a:t>DUS NU: Verbeterplannen maken!</a:t>
            </a:r>
          </a:p>
        </p:txBody>
      </p:sp>
      <p:graphicFrame>
        <p:nvGraphicFramePr>
          <p:cNvPr id="6" name="Diagram 5">
            <a:extLst>
              <a:ext uri="{FF2B5EF4-FFF2-40B4-BE49-F238E27FC236}">
                <a16:creationId xmlns:a16="http://schemas.microsoft.com/office/drawing/2014/main" id="{ABA359F1-4547-4B19-802A-D2E1B525ED40}"/>
              </a:ext>
            </a:extLst>
          </p:cNvPr>
          <p:cNvGraphicFramePr/>
          <p:nvPr>
            <p:extLst>
              <p:ext uri="{D42A27DB-BD31-4B8C-83A1-F6EECF244321}">
                <p14:modId xmlns:p14="http://schemas.microsoft.com/office/powerpoint/2010/main" val="1026066591"/>
              </p:ext>
            </p:extLst>
          </p:nvPr>
        </p:nvGraphicFramePr>
        <p:xfrm>
          <a:off x="639409" y="1543050"/>
          <a:ext cx="11118922" cy="4425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ijl: omlaag 4">
            <a:extLst>
              <a:ext uri="{FF2B5EF4-FFF2-40B4-BE49-F238E27FC236}">
                <a16:creationId xmlns:a16="http://schemas.microsoft.com/office/drawing/2014/main" id="{9131AD0B-9D3E-446A-AF1C-D0E386F638B9}"/>
              </a:ext>
            </a:extLst>
          </p:cNvPr>
          <p:cNvSpPr/>
          <p:nvPr/>
        </p:nvSpPr>
        <p:spPr>
          <a:xfrm>
            <a:off x="10563225" y="1155541"/>
            <a:ext cx="304800"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97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862</Words>
  <Application>Microsoft Office PowerPoint</Application>
  <PresentationFormat>Breedbeeld</PresentationFormat>
  <Paragraphs>125</Paragraphs>
  <Slides>17</Slides>
  <Notes>2</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17</vt:i4>
      </vt:variant>
    </vt:vector>
  </HeadingPairs>
  <TitlesOfParts>
    <vt:vector size="25" baseType="lpstr">
      <vt:lpstr>Arial</vt:lpstr>
      <vt:lpstr>Calibri</vt:lpstr>
      <vt:lpstr>Calibri Light</vt:lpstr>
      <vt:lpstr>Symbol</vt:lpstr>
      <vt:lpstr>Wingdings</vt:lpstr>
      <vt:lpstr>Kantoorthema</vt:lpstr>
      <vt:lpstr>Office Theme</vt:lpstr>
      <vt:lpstr>1_Kantoorthema</vt:lpstr>
      <vt:lpstr>Les 6 SW </vt:lpstr>
      <vt:lpstr>Welkom bij Stad en Wijk </vt:lpstr>
      <vt:lpstr>PowerPoint-presentatie</vt:lpstr>
      <vt:lpstr>Over het verslag</vt:lpstr>
      <vt:lpstr>PowerPoint-presentatie</vt:lpstr>
      <vt:lpstr>PowerPoint-presentatie</vt:lpstr>
      <vt:lpstr>SWOT  </vt:lpstr>
      <vt:lpstr>Voorbeeld SWOT</vt:lpstr>
      <vt:lpstr>DUS NU: Verbeterplannen maken!</vt:lpstr>
      <vt:lpstr>Fysieke leefbaarheid versterken: </vt:lpstr>
      <vt:lpstr>Sociale leefbaarheid versterken </vt:lpstr>
      <vt:lpstr>Stap 1 om de leefbaarheid in je wijk te versterken:</vt:lpstr>
      <vt:lpstr>Stap 2: de aanpak van de knelpunten</vt:lpstr>
      <vt:lpstr>PowerPoint-presentatie</vt:lpstr>
      <vt:lpstr>Stap 3: input verzamelen </vt:lpstr>
      <vt:lpstr>Richtingen van oplossingen: </vt:lpstr>
      <vt:lpstr>Stap 4: keuze maken &amp; uitwerken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6 SW </dc:title>
  <dc:creator>Pascalle Cup</dc:creator>
  <cp:lastModifiedBy>Pascalle Cup</cp:lastModifiedBy>
  <cp:revision>1</cp:revision>
  <dcterms:created xsi:type="dcterms:W3CDTF">2023-10-08T14:42:35Z</dcterms:created>
  <dcterms:modified xsi:type="dcterms:W3CDTF">2023-10-08T15:10:33Z</dcterms:modified>
</cp:coreProperties>
</file>